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9"/>
  </p:normalViewPr>
  <p:slideViewPr>
    <p:cSldViewPr snapToGrid="0" snapToObjects="1">
      <p:cViewPr varScale="1">
        <p:scale>
          <a:sx n="102" d="100"/>
          <a:sy n="102" d="100"/>
        </p:scale>
        <p:origin x="952" y="176"/>
      </p:cViewPr>
      <p:guideLst/>
    </p:cSldViewPr>
  </p:slideViewPr>
  <p:notesTextViewPr>
    <p:cViewPr>
      <p:scale>
        <a:sx n="1" d="1"/>
        <a:sy n="1" d="1"/>
      </p:scale>
      <p:origin x="0" y="-8"/>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386236-00CB-4807-86FB-D51D7FFEF517}"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A5E439BF-947A-402A-A4B0-0AB0F74EA7A5}">
      <dgm:prSet/>
      <dgm:spPr/>
      <dgm:t>
        <a:bodyPr/>
        <a:lstStyle/>
        <a:p>
          <a:r>
            <a:rPr lang="en-US"/>
            <a:t>Introduction</a:t>
          </a:r>
        </a:p>
      </dgm:t>
    </dgm:pt>
    <dgm:pt modelId="{2E80A772-010B-40A0-BD3A-CD7DE787D9FE}" type="parTrans" cxnId="{F5EEC574-A2CC-4054-AC9C-7D12879E3180}">
      <dgm:prSet/>
      <dgm:spPr/>
      <dgm:t>
        <a:bodyPr/>
        <a:lstStyle/>
        <a:p>
          <a:endParaRPr lang="en-US"/>
        </a:p>
      </dgm:t>
    </dgm:pt>
    <dgm:pt modelId="{03D70236-3A19-4F72-852D-D875CD6EBFEE}" type="sibTrans" cxnId="{F5EEC574-A2CC-4054-AC9C-7D12879E3180}">
      <dgm:prSet/>
      <dgm:spPr/>
      <dgm:t>
        <a:bodyPr/>
        <a:lstStyle/>
        <a:p>
          <a:endParaRPr lang="en-US"/>
        </a:p>
      </dgm:t>
    </dgm:pt>
    <dgm:pt modelId="{11E307C1-20FA-463A-8B5B-BF3D0C8418F5}">
      <dgm:prSet/>
      <dgm:spPr/>
      <dgm:t>
        <a:bodyPr/>
        <a:lstStyle/>
        <a:p>
          <a:r>
            <a:rPr lang="en-US"/>
            <a:t>Dataset</a:t>
          </a:r>
        </a:p>
      </dgm:t>
    </dgm:pt>
    <dgm:pt modelId="{A5C5F3D6-CCFD-4E72-A568-49BAD2E16F43}" type="parTrans" cxnId="{26CF3ADF-16B0-4379-B97C-D796D8B1CD74}">
      <dgm:prSet/>
      <dgm:spPr/>
      <dgm:t>
        <a:bodyPr/>
        <a:lstStyle/>
        <a:p>
          <a:endParaRPr lang="en-US"/>
        </a:p>
      </dgm:t>
    </dgm:pt>
    <dgm:pt modelId="{9AD0D96A-0D83-446E-92C6-4B1809D68471}" type="sibTrans" cxnId="{26CF3ADF-16B0-4379-B97C-D796D8B1CD74}">
      <dgm:prSet/>
      <dgm:spPr/>
      <dgm:t>
        <a:bodyPr/>
        <a:lstStyle/>
        <a:p>
          <a:endParaRPr lang="en-US"/>
        </a:p>
      </dgm:t>
    </dgm:pt>
    <dgm:pt modelId="{2D708D77-FEFB-4471-9CBB-9DA1F1836A51}">
      <dgm:prSet/>
      <dgm:spPr/>
      <dgm:t>
        <a:bodyPr/>
        <a:lstStyle/>
        <a:p>
          <a:r>
            <a:rPr lang="en-US"/>
            <a:t>Data Preprocessing</a:t>
          </a:r>
        </a:p>
      </dgm:t>
    </dgm:pt>
    <dgm:pt modelId="{F53B6B68-5C10-489D-A6D6-0B83B55BE823}" type="parTrans" cxnId="{8B887E11-82EA-41F7-AF8F-78EDB8FE4F1A}">
      <dgm:prSet/>
      <dgm:spPr/>
      <dgm:t>
        <a:bodyPr/>
        <a:lstStyle/>
        <a:p>
          <a:endParaRPr lang="en-US"/>
        </a:p>
      </dgm:t>
    </dgm:pt>
    <dgm:pt modelId="{34645C57-CECE-46BC-BA10-DB787EE5DD11}" type="sibTrans" cxnId="{8B887E11-82EA-41F7-AF8F-78EDB8FE4F1A}">
      <dgm:prSet/>
      <dgm:spPr/>
      <dgm:t>
        <a:bodyPr/>
        <a:lstStyle/>
        <a:p>
          <a:endParaRPr lang="en-US"/>
        </a:p>
      </dgm:t>
    </dgm:pt>
    <dgm:pt modelId="{84F83525-4E0A-4CFB-8271-5C43A6224D22}">
      <dgm:prSet/>
      <dgm:spPr/>
      <dgm:t>
        <a:bodyPr/>
        <a:lstStyle/>
        <a:p>
          <a:r>
            <a:rPr lang="en-US"/>
            <a:t>Visualization</a:t>
          </a:r>
        </a:p>
      </dgm:t>
    </dgm:pt>
    <dgm:pt modelId="{6C1C1BB7-BEBB-4C46-B704-CE2322CE0BFC}" type="parTrans" cxnId="{A3121719-CEA8-43FE-8B9D-AD72682DCA7D}">
      <dgm:prSet/>
      <dgm:spPr/>
      <dgm:t>
        <a:bodyPr/>
        <a:lstStyle/>
        <a:p>
          <a:endParaRPr lang="en-US"/>
        </a:p>
      </dgm:t>
    </dgm:pt>
    <dgm:pt modelId="{E6AFF9A9-6865-4E1D-9BF9-3B789821D5F5}" type="sibTrans" cxnId="{A3121719-CEA8-43FE-8B9D-AD72682DCA7D}">
      <dgm:prSet/>
      <dgm:spPr/>
      <dgm:t>
        <a:bodyPr/>
        <a:lstStyle/>
        <a:p>
          <a:endParaRPr lang="en-US"/>
        </a:p>
      </dgm:t>
    </dgm:pt>
    <dgm:pt modelId="{A87AF34D-2D6C-4094-A834-96A53C6862AF}">
      <dgm:prSet/>
      <dgm:spPr/>
      <dgm:t>
        <a:bodyPr/>
        <a:lstStyle/>
        <a:p>
          <a:r>
            <a:rPr lang="en-US"/>
            <a:t>Forecasting with ARIMA</a:t>
          </a:r>
        </a:p>
      </dgm:t>
    </dgm:pt>
    <dgm:pt modelId="{85F88138-E5A6-4173-8850-4FEAEEC92643}" type="parTrans" cxnId="{F0772112-AD07-49A1-A708-B185B10E8D98}">
      <dgm:prSet/>
      <dgm:spPr/>
      <dgm:t>
        <a:bodyPr/>
        <a:lstStyle/>
        <a:p>
          <a:endParaRPr lang="en-US"/>
        </a:p>
      </dgm:t>
    </dgm:pt>
    <dgm:pt modelId="{BB110F17-577F-4126-95D9-E13B6F27BF77}" type="sibTrans" cxnId="{F0772112-AD07-49A1-A708-B185B10E8D98}">
      <dgm:prSet/>
      <dgm:spPr/>
      <dgm:t>
        <a:bodyPr/>
        <a:lstStyle/>
        <a:p>
          <a:endParaRPr lang="en-US"/>
        </a:p>
      </dgm:t>
    </dgm:pt>
    <dgm:pt modelId="{1D8BDC1E-594F-4D53-B911-00D2CCC5576E}">
      <dgm:prSet/>
      <dgm:spPr/>
      <dgm:t>
        <a:bodyPr/>
        <a:lstStyle/>
        <a:p>
          <a:r>
            <a:rPr lang="en-US"/>
            <a:t>Conclusion</a:t>
          </a:r>
        </a:p>
      </dgm:t>
    </dgm:pt>
    <dgm:pt modelId="{5BEBB18F-77EA-42CB-B13F-AE3415227AB7}" type="parTrans" cxnId="{AF1CE164-222C-406A-9E30-529357BAA16E}">
      <dgm:prSet/>
      <dgm:spPr/>
      <dgm:t>
        <a:bodyPr/>
        <a:lstStyle/>
        <a:p>
          <a:endParaRPr lang="en-US"/>
        </a:p>
      </dgm:t>
    </dgm:pt>
    <dgm:pt modelId="{F84E1024-E488-4DF7-A0CB-632A9BA0941A}" type="sibTrans" cxnId="{AF1CE164-222C-406A-9E30-529357BAA16E}">
      <dgm:prSet/>
      <dgm:spPr/>
      <dgm:t>
        <a:bodyPr/>
        <a:lstStyle/>
        <a:p>
          <a:endParaRPr lang="en-US"/>
        </a:p>
      </dgm:t>
    </dgm:pt>
    <dgm:pt modelId="{89BCCE29-B780-754F-BBBE-1E31A6ABAB09}" type="pres">
      <dgm:prSet presAssocID="{0D386236-00CB-4807-86FB-D51D7FFEF517}" presName="vert0" presStyleCnt="0">
        <dgm:presLayoutVars>
          <dgm:dir/>
          <dgm:animOne val="branch"/>
          <dgm:animLvl val="lvl"/>
        </dgm:presLayoutVars>
      </dgm:prSet>
      <dgm:spPr/>
    </dgm:pt>
    <dgm:pt modelId="{D4192499-A64E-3849-B82F-17921D6BE560}" type="pres">
      <dgm:prSet presAssocID="{A5E439BF-947A-402A-A4B0-0AB0F74EA7A5}" presName="thickLine" presStyleLbl="alignNode1" presStyleIdx="0" presStyleCnt="6"/>
      <dgm:spPr/>
    </dgm:pt>
    <dgm:pt modelId="{0F9AEB08-C63F-3147-B596-9988930B253B}" type="pres">
      <dgm:prSet presAssocID="{A5E439BF-947A-402A-A4B0-0AB0F74EA7A5}" presName="horz1" presStyleCnt="0"/>
      <dgm:spPr/>
    </dgm:pt>
    <dgm:pt modelId="{0998A3C1-A902-6344-8D85-1DA9374FCAC6}" type="pres">
      <dgm:prSet presAssocID="{A5E439BF-947A-402A-A4B0-0AB0F74EA7A5}" presName="tx1" presStyleLbl="revTx" presStyleIdx="0" presStyleCnt="6"/>
      <dgm:spPr/>
    </dgm:pt>
    <dgm:pt modelId="{955C48B3-F03D-CF4E-BB14-CD283303D54F}" type="pres">
      <dgm:prSet presAssocID="{A5E439BF-947A-402A-A4B0-0AB0F74EA7A5}" presName="vert1" presStyleCnt="0"/>
      <dgm:spPr/>
    </dgm:pt>
    <dgm:pt modelId="{7CDDD631-7681-9E4E-AFF5-1E4396F72EB6}" type="pres">
      <dgm:prSet presAssocID="{11E307C1-20FA-463A-8B5B-BF3D0C8418F5}" presName="thickLine" presStyleLbl="alignNode1" presStyleIdx="1" presStyleCnt="6"/>
      <dgm:spPr/>
    </dgm:pt>
    <dgm:pt modelId="{828FC626-D1B2-7948-975A-0A3D3A8BF223}" type="pres">
      <dgm:prSet presAssocID="{11E307C1-20FA-463A-8B5B-BF3D0C8418F5}" presName="horz1" presStyleCnt="0"/>
      <dgm:spPr/>
    </dgm:pt>
    <dgm:pt modelId="{CD855434-9D3F-B144-8626-87F0EA19AC64}" type="pres">
      <dgm:prSet presAssocID="{11E307C1-20FA-463A-8B5B-BF3D0C8418F5}" presName="tx1" presStyleLbl="revTx" presStyleIdx="1" presStyleCnt="6"/>
      <dgm:spPr/>
    </dgm:pt>
    <dgm:pt modelId="{B0E732D1-0EF1-5A4E-8C29-41B185D2B98B}" type="pres">
      <dgm:prSet presAssocID="{11E307C1-20FA-463A-8B5B-BF3D0C8418F5}" presName="vert1" presStyleCnt="0"/>
      <dgm:spPr/>
    </dgm:pt>
    <dgm:pt modelId="{2BD55B14-0A22-3645-8BFF-3FEBB8E78761}" type="pres">
      <dgm:prSet presAssocID="{2D708D77-FEFB-4471-9CBB-9DA1F1836A51}" presName="thickLine" presStyleLbl="alignNode1" presStyleIdx="2" presStyleCnt="6"/>
      <dgm:spPr/>
    </dgm:pt>
    <dgm:pt modelId="{1C9A05C4-196A-0D4C-9C51-01C914488975}" type="pres">
      <dgm:prSet presAssocID="{2D708D77-FEFB-4471-9CBB-9DA1F1836A51}" presName="horz1" presStyleCnt="0"/>
      <dgm:spPr/>
    </dgm:pt>
    <dgm:pt modelId="{8BF5A979-F698-174D-8AA2-C685FA1A69BB}" type="pres">
      <dgm:prSet presAssocID="{2D708D77-FEFB-4471-9CBB-9DA1F1836A51}" presName="tx1" presStyleLbl="revTx" presStyleIdx="2" presStyleCnt="6"/>
      <dgm:spPr/>
    </dgm:pt>
    <dgm:pt modelId="{336B5568-C671-5E4A-ADD6-FA869525E61B}" type="pres">
      <dgm:prSet presAssocID="{2D708D77-FEFB-4471-9CBB-9DA1F1836A51}" presName="vert1" presStyleCnt="0"/>
      <dgm:spPr/>
    </dgm:pt>
    <dgm:pt modelId="{085405F1-7661-D742-9F01-33960A537F20}" type="pres">
      <dgm:prSet presAssocID="{84F83525-4E0A-4CFB-8271-5C43A6224D22}" presName="thickLine" presStyleLbl="alignNode1" presStyleIdx="3" presStyleCnt="6"/>
      <dgm:spPr/>
    </dgm:pt>
    <dgm:pt modelId="{CE62919B-F70B-3D43-824D-AD2B2986242F}" type="pres">
      <dgm:prSet presAssocID="{84F83525-4E0A-4CFB-8271-5C43A6224D22}" presName="horz1" presStyleCnt="0"/>
      <dgm:spPr/>
    </dgm:pt>
    <dgm:pt modelId="{38313942-1D24-3E4C-BDC0-DA48BB69FCAE}" type="pres">
      <dgm:prSet presAssocID="{84F83525-4E0A-4CFB-8271-5C43A6224D22}" presName="tx1" presStyleLbl="revTx" presStyleIdx="3" presStyleCnt="6"/>
      <dgm:spPr/>
    </dgm:pt>
    <dgm:pt modelId="{498B2606-DDD7-4E43-971C-78EF0B6929EA}" type="pres">
      <dgm:prSet presAssocID="{84F83525-4E0A-4CFB-8271-5C43A6224D22}" presName="vert1" presStyleCnt="0"/>
      <dgm:spPr/>
    </dgm:pt>
    <dgm:pt modelId="{BAF90B5E-5E63-6442-B79B-C0F709BD9AF3}" type="pres">
      <dgm:prSet presAssocID="{A87AF34D-2D6C-4094-A834-96A53C6862AF}" presName="thickLine" presStyleLbl="alignNode1" presStyleIdx="4" presStyleCnt="6"/>
      <dgm:spPr/>
    </dgm:pt>
    <dgm:pt modelId="{AED579E7-9F60-D146-B6FD-4DEB1040F011}" type="pres">
      <dgm:prSet presAssocID="{A87AF34D-2D6C-4094-A834-96A53C6862AF}" presName="horz1" presStyleCnt="0"/>
      <dgm:spPr/>
    </dgm:pt>
    <dgm:pt modelId="{19830B78-8434-624B-B527-E43B709C9703}" type="pres">
      <dgm:prSet presAssocID="{A87AF34D-2D6C-4094-A834-96A53C6862AF}" presName="tx1" presStyleLbl="revTx" presStyleIdx="4" presStyleCnt="6"/>
      <dgm:spPr/>
    </dgm:pt>
    <dgm:pt modelId="{C53F9845-0057-1940-BA17-D3EFAA8A2F69}" type="pres">
      <dgm:prSet presAssocID="{A87AF34D-2D6C-4094-A834-96A53C6862AF}" presName="vert1" presStyleCnt="0"/>
      <dgm:spPr/>
    </dgm:pt>
    <dgm:pt modelId="{386710F2-43A7-FE4D-BBAD-04EBFA19B1BD}" type="pres">
      <dgm:prSet presAssocID="{1D8BDC1E-594F-4D53-B911-00D2CCC5576E}" presName="thickLine" presStyleLbl="alignNode1" presStyleIdx="5" presStyleCnt="6"/>
      <dgm:spPr/>
    </dgm:pt>
    <dgm:pt modelId="{954FF3C1-024A-864E-B76C-F4DC123203A1}" type="pres">
      <dgm:prSet presAssocID="{1D8BDC1E-594F-4D53-B911-00D2CCC5576E}" presName="horz1" presStyleCnt="0"/>
      <dgm:spPr/>
    </dgm:pt>
    <dgm:pt modelId="{68C5B1C8-3352-B24A-BB78-2C002D5734B9}" type="pres">
      <dgm:prSet presAssocID="{1D8BDC1E-594F-4D53-B911-00D2CCC5576E}" presName="tx1" presStyleLbl="revTx" presStyleIdx="5" presStyleCnt="6"/>
      <dgm:spPr/>
    </dgm:pt>
    <dgm:pt modelId="{BEB26163-52D0-6F44-81DA-141DFB8A2613}" type="pres">
      <dgm:prSet presAssocID="{1D8BDC1E-594F-4D53-B911-00D2CCC5576E}" presName="vert1" presStyleCnt="0"/>
      <dgm:spPr/>
    </dgm:pt>
  </dgm:ptLst>
  <dgm:cxnLst>
    <dgm:cxn modelId="{8B887E11-82EA-41F7-AF8F-78EDB8FE4F1A}" srcId="{0D386236-00CB-4807-86FB-D51D7FFEF517}" destId="{2D708D77-FEFB-4471-9CBB-9DA1F1836A51}" srcOrd="2" destOrd="0" parTransId="{F53B6B68-5C10-489D-A6D6-0B83B55BE823}" sibTransId="{34645C57-CECE-46BC-BA10-DB787EE5DD11}"/>
    <dgm:cxn modelId="{F0772112-AD07-49A1-A708-B185B10E8D98}" srcId="{0D386236-00CB-4807-86FB-D51D7FFEF517}" destId="{A87AF34D-2D6C-4094-A834-96A53C6862AF}" srcOrd="4" destOrd="0" parTransId="{85F88138-E5A6-4173-8850-4FEAEEC92643}" sibTransId="{BB110F17-577F-4126-95D9-E13B6F27BF77}"/>
    <dgm:cxn modelId="{5D9D1313-9711-7D43-826E-F0EF4BF65838}" type="presOf" srcId="{84F83525-4E0A-4CFB-8271-5C43A6224D22}" destId="{38313942-1D24-3E4C-BDC0-DA48BB69FCAE}" srcOrd="0" destOrd="0" presId="urn:microsoft.com/office/officeart/2008/layout/LinedList"/>
    <dgm:cxn modelId="{A3121719-CEA8-43FE-8B9D-AD72682DCA7D}" srcId="{0D386236-00CB-4807-86FB-D51D7FFEF517}" destId="{84F83525-4E0A-4CFB-8271-5C43A6224D22}" srcOrd="3" destOrd="0" parTransId="{6C1C1BB7-BEBB-4C46-B704-CE2322CE0BFC}" sibTransId="{E6AFF9A9-6865-4E1D-9BF9-3B789821D5F5}"/>
    <dgm:cxn modelId="{5472EE19-51AB-3246-B29D-30F6BA1301F2}" type="presOf" srcId="{A87AF34D-2D6C-4094-A834-96A53C6862AF}" destId="{19830B78-8434-624B-B527-E43B709C9703}" srcOrd="0" destOrd="0" presId="urn:microsoft.com/office/officeart/2008/layout/LinedList"/>
    <dgm:cxn modelId="{D759C92C-D179-B14A-A800-66C908D5FDE4}" type="presOf" srcId="{1D8BDC1E-594F-4D53-B911-00D2CCC5576E}" destId="{68C5B1C8-3352-B24A-BB78-2C002D5734B9}" srcOrd="0" destOrd="0" presId="urn:microsoft.com/office/officeart/2008/layout/LinedList"/>
    <dgm:cxn modelId="{40BE252E-85C8-9540-8ECA-661BA6C76E8B}" type="presOf" srcId="{A5E439BF-947A-402A-A4B0-0AB0F74EA7A5}" destId="{0998A3C1-A902-6344-8D85-1DA9374FCAC6}" srcOrd="0" destOrd="0" presId="urn:microsoft.com/office/officeart/2008/layout/LinedList"/>
    <dgm:cxn modelId="{A0223530-70E7-8F44-9B83-6AFA64EE8023}" type="presOf" srcId="{2D708D77-FEFB-4471-9CBB-9DA1F1836A51}" destId="{8BF5A979-F698-174D-8AA2-C685FA1A69BB}" srcOrd="0" destOrd="0" presId="urn:microsoft.com/office/officeart/2008/layout/LinedList"/>
    <dgm:cxn modelId="{AF1CE164-222C-406A-9E30-529357BAA16E}" srcId="{0D386236-00CB-4807-86FB-D51D7FFEF517}" destId="{1D8BDC1E-594F-4D53-B911-00D2CCC5576E}" srcOrd="5" destOrd="0" parTransId="{5BEBB18F-77EA-42CB-B13F-AE3415227AB7}" sibTransId="{F84E1024-E488-4DF7-A0CB-632A9BA0941A}"/>
    <dgm:cxn modelId="{F5EEC574-A2CC-4054-AC9C-7D12879E3180}" srcId="{0D386236-00CB-4807-86FB-D51D7FFEF517}" destId="{A5E439BF-947A-402A-A4B0-0AB0F74EA7A5}" srcOrd="0" destOrd="0" parTransId="{2E80A772-010B-40A0-BD3A-CD7DE787D9FE}" sibTransId="{03D70236-3A19-4F72-852D-D875CD6EBFEE}"/>
    <dgm:cxn modelId="{AEACF7C0-F394-B24E-A87F-137198CA676E}" type="presOf" srcId="{11E307C1-20FA-463A-8B5B-BF3D0C8418F5}" destId="{CD855434-9D3F-B144-8626-87F0EA19AC64}" srcOrd="0" destOrd="0" presId="urn:microsoft.com/office/officeart/2008/layout/LinedList"/>
    <dgm:cxn modelId="{26CF3ADF-16B0-4379-B97C-D796D8B1CD74}" srcId="{0D386236-00CB-4807-86FB-D51D7FFEF517}" destId="{11E307C1-20FA-463A-8B5B-BF3D0C8418F5}" srcOrd="1" destOrd="0" parTransId="{A5C5F3D6-CCFD-4E72-A568-49BAD2E16F43}" sibTransId="{9AD0D96A-0D83-446E-92C6-4B1809D68471}"/>
    <dgm:cxn modelId="{66D876EE-3EF2-C041-90B8-B0C6B9AC6499}" type="presOf" srcId="{0D386236-00CB-4807-86FB-D51D7FFEF517}" destId="{89BCCE29-B780-754F-BBBE-1E31A6ABAB09}" srcOrd="0" destOrd="0" presId="urn:microsoft.com/office/officeart/2008/layout/LinedList"/>
    <dgm:cxn modelId="{466ECBAB-BA3D-0042-B360-57E2C099D90D}" type="presParOf" srcId="{89BCCE29-B780-754F-BBBE-1E31A6ABAB09}" destId="{D4192499-A64E-3849-B82F-17921D6BE560}" srcOrd="0" destOrd="0" presId="urn:microsoft.com/office/officeart/2008/layout/LinedList"/>
    <dgm:cxn modelId="{0BC9A98A-2A65-D44A-A2D2-D8829DC93857}" type="presParOf" srcId="{89BCCE29-B780-754F-BBBE-1E31A6ABAB09}" destId="{0F9AEB08-C63F-3147-B596-9988930B253B}" srcOrd="1" destOrd="0" presId="urn:microsoft.com/office/officeart/2008/layout/LinedList"/>
    <dgm:cxn modelId="{478D0A3E-778A-614E-B0AF-1DD2D682C8C2}" type="presParOf" srcId="{0F9AEB08-C63F-3147-B596-9988930B253B}" destId="{0998A3C1-A902-6344-8D85-1DA9374FCAC6}" srcOrd="0" destOrd="0" presId="urn:microsoft.com/office/officeart/2008/layout/LinedList"/>
    <dgm:cxn modelId="{AE6C32EE-333E-B64B-B297-FC967E74EC72}" type="presParOf" srcId="{0F9AEB08-C63F-3147-B596-9988930B253B}" destId="{955C48B3-F03D-CF4E-BB14-CD283303D54F}" srcOrd="1" destOrd="0" presId="urn:microsoft.com/office/officeart/2008/layout/LinedList"/>
    <dgm:cxn modelId="{B9C50831-7D8F-8740-A576-46AFAC53E9D1}" type="presParOf" srcId="{89BCCE29-B780-754F-BBBE-1E31A6ABAB09}" destId="{7CDDD631-7681-9E4E-AFF5-1E4396F72EB6}" srcOrd="2" destOrd="0" presId="urn:microsoft.com/office/officeart/2008/layout/LinedList"/>
    <dgm:cxn modelId="{76BA2A5E-20F7-2D48-9800-E7386AB71BCD}" type="presParOf" srcId="{89BCCE29-B780-754F-BBBE-1E31A6ABAB09}" destId="{828FC626-D1B2-7948-975A-0A3D3A8BF223}" srcOrd="3" destOrd="0" presId="urn:microsoft.com/office/officeart/2008/layout/LinedList"/>
    <dgm:cxn modelId="{3B709447-02DD-C54E-84B1-D0C1095E8F9A}" type="presParOf" srcId="{828FC626-D1B2-7948-975A-0A3D3A8BF223}" destId="{CD855434-9D3F-B144-8626-87F0EA19AC64}" srcOrd="0" destOrd="0" presId="urn:microsoft.com/office/officeart/2008/layout/LinedList"/>
    <dgm:cxn modelId="{1B98CC4D-33B2-E94A-BD61-3038EF8E1649}" type="presParOf" srcId="{828FC626-D1B2-7948-975A-0A3D3A8BF223}" destId="{B0E732D1-0EF1-5A4E-8C29-41B185D2B98B}" srcOrd="1" destOrd="0" presId="urn:microsoft.com/office/officeart/2008/layout/LinedList"/>
    <dgm:cxn modelId="{8B0D9520-28D7-604A-B331-4E1382AABB5C}" type="presParOf" srcId="{89BCCE29-B780-754F-BBBE-1E31A6ABAB09}" destId="{2BD55B14-0A22-3645-8BFF-3FEBB8E78761}" srcOrd="4" destOrd="0" presId="urn:microsoft.com/office/officeart/2008/layout/LinedList"/>
    <dgm:cxn modelId="{8EC2EA5C-4171-BD47-A90F-39B74384CB0E}" type="presParOf" srcId="{89BCCE29-B780-754F-BBBE-1E31A6ABAB09}" destId="{1C9A05C4-196A-0D4C-9C51-01C914488975}" srcOrd="5" destOrd="0" presId="urn:microsoft.com/office/officeart/2008/layout/LinedList"/>
    <dgm:cxn modelId="{EBCFBD0A-A001-B943-9B49-AEAF85E8847E}" type="presParOf" srcId="{1C9A05C4-196A-0D4C-9C51-01C914488975}" destId="{8BF5A979-F698-174D-8AA2-C685FA1A69BB}" srcOrd="0" destOrd="0" presId="urn:microsoft.com/office/officeart/2008/layout/LinedList"/>
    <dgm:cxn modelId="{F59BEE08-72ED-3143-9D16-F913C964C085}" type="presParOf" srcId="{1C9A05C4-196A-0D4C-9C51-01C914488975}" destId="{336B5568-C671-5E4A-ADD6-FA869525E61B}" srcOrd="1" destOrd="0" presId="urn:microsoft.com/office/officeart/2008/layout/LinedList"/>
    <dgm:cxn modelId="{CABE20CB-F141-B046-9C0C-DBCBA85FC40E}" type="presParOf" srcId="{89BCCE29-B780-754F-BBBE-1E31A6ABAB09}" destId="{085405F1-7661-D742-9F01-33960A537F20}" srcOrd="6" destOrd="0" presId="urn:microsoft.com/office/officeart/2008/layout/LinedList"/>
    <dgm:cxn modelId="{47284554-72BD-DF43-9C6A-47A8F2CAD5C7}" type="presParOf" srcId="{89BCCE29-B780-754F-BBBE-1E31A6ABAB09}" destId="{CE62919B-F70B-3D43-824D-AD2B2986242F}" srcOrd="7" destOrd="0" presId="urn:microsoft.com/office/officeart/2008/layout/LinedList"/>
    <dgm:cxn modelId="{9DA04791-4D54-3549-835B-5328F7E48077}" type="presParOf" srcId="{CE62919B-F70B-3D43-824D-AD2B2986242F}" destId="{38313942-1D24-3E4C-BDC0-DA48BB69FCAE}" srcOrd="0" destOrd="0" presId="urn:microsoft.com/office/officeart/2008/layout/LinedList"/>
    <dgm:cxn modelId="{D05A6DE3-5837-A243-B8F0-51DFAE626FDE}" type="presParOf" srcId="{CE62919B-F70B-3D43-824D-AD2B2986242F}" destId="{498B2606-DDD7-4E43-971C-78EF0B6929EA}" srcOrd="1" destOrd="0" presId="urn:microsoft.com/office/officeart/2008/layout/LinedList"/>
    <dgm:cxn modelId="{BFF3D44D-4AC2-DE47-9306-CFA2F27C0653}" type="presParOf" srcId="{89BCCE29-B780-754F-BBBE-1E31A6ABAB09}" destId="{BAF90B5E-5E63-6442-B79B-C0F709BD9AF3}" srcOrd="8" destOrd="0" presId="urn:microsoft.com/office/officeart/2008/layout/LinedList"/>
    <dgm:cxn modelId="{E0080BB8-B373-8347-A160-8682E9DA6141}" type="presParOf" srcId="{89BCCE29-B780-754F-BBBE-1E31A6ABAB09}" destId="{AED579E7-9F60-D146-B6FD-4DEB1040F011}" srcOrd="9" destOrd="0" presId="urn:microsoft.com/office/officeart/2008/layout/LinedList"/>
    <dgm:cxn modelId="{177670A9-7479-334F-A979-70CAA8080E1F}" type="presParOf" srcId="{AED579E7-9F60-D146-B6FD-4DEB1040F011}" destId="{19830B78-8434-624B-B527-E43B709C9703}" srcOrd="0" destOrd="0" presId="urn:microsoft.com/office/officeart/2008/layout/LinedList"/>
    <dgm:cxn modelId="{1DF1DF1D-6383-4E47-AE1D-E41C1B93CC94}" type="presParOf" srcId="{AED579E7-9F60-D146-B6FD-4DEB1040F011}" destId="{C53F9845-0057-1940-BA17-D3EFAA8A2F69}" srcOrd="1" destOrd="0" presId="urn:microsoft.com/office/officeart/2008/layout/LinedList"/>
    <dgm:cxn modelId="{16CECF99-4E98-4A45-93DB-9CC6B156F93A}" type="presParOf" srcId="{89BCCE29-B780-754F-BBBE-1E31A6ABAB09}" destId="{386710F2-43A7-FE4D-BBAD-04EBFA19B1BD}" srcOrd="10" destOrd="0" presId="urn:microsoft.com/office/officeart/2008/layout/LinedList"/>
    <dgm:cxn modelId="{83A0EEAC-E678-2F44-BF1F-8A7181D4F8D2}" type="presParOf" srcId="{89BCCE29-B780-754F-BBBE-1E31A6ABAB09}" destId="{954FF3C1-024A-864E-B76C-F4DC123203A1}" srcOrd="11" destOrd="0" presId="urn:microsoft.com/office/officeart/2008/layout/LinedList"/>
    <dgm:cxn modelId="{6E40C971-8A76-A641-9A0E-9F4881565BDB}" type="presParOf" srcId="{954FF3C1-024A-864E-B76C-F4DC123203A1}" destId="{68C5B1C8-3352-B24A-BB78-2C002D5734B9}" srcOrd="0" destOrd="0" presId="urn:microsoft.com/office/officeart/2008/layout/LinedList"/>
    <dgm:cxn modelId="{FCE35E5D-FF64-1446-8F3F-3EDC75DA5301}" type="presParOf" srcId="{954FF3C1-024A-864E-B76C-F4DC123203A1}" destId="{BEB26163-52D0-6F44-81DA-141DFB8A2613}"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0F3543C-55E0-4E91-B934-399210F508E5}"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C66C03E0-03A7-46D6-8455-08CB2EFE366C}">
      <dgm:prSet/>
      <dgm:spPr/>
      <dgm:t>
        <a:bodyPr/>
        <a:lstStyle/>
        <a:p>
          <a:r>
            <a:rPr lang="en-US"/>
            <a:t>What is forecast Analysis?</a:t>
          </a:r>
        </a:p>
      </dgm:t>
    </dgm:pt>
    <dgm:pt modelId="{5E5A87E0-4FE5-4DC7-B43B-F02E9E62CB2E}" type="parTrans" cxnId="{47341D07-C947-4BD7-8650-BCB031A365AF}">
      <dgm:prSet/>
      <dgm:spPr/>
      <dgm:t>
        <a:bodyPr/>
        <a:lstStyle/>
        <a:p>
          <a:endParaRPr lang="en-US"/>
        </a:p>
      </dgm:t>
    </dgm:pt>
    <dgm:pt modelId="{1467838D-E704-48DE-B26C-FA913239703F}" type="sibTrans" cxnId="{47341D07-C947-4BD7-8650-BCB031A365AF}">
      <dgm:prSet/>
      <dgm:spPr/>
      <dgm:t>
        <a:bodyPr/>
        <a:lstStyle/>
        <a:p>
          <a:endParaRPr lang="en-US"/>
        </a:p>
      </dgm:t>
    </dgm:pt>
    <dgm:pt modelId="{874C13F9-262A-4A32-8BF9-B5A94D11A504}">
      <dgm:prSet/>
      <dgm:spPr/>
      <dgm:t>
        <a:bodyPr/>
        <a:lstStyle/>
        <a:p>
          <a:r>
            <a:rPr lang="en-US"/>
            <a:t>Time series data</a:t>
          </a:r>
        </a:p>
      </dgm:t>
    </dgm:pt>
    <dgm:pt modelId="{90554F41-F9F7-402D-B402-E6266FEA815F}" type="parTrans" cxnId="{4F69E957-E2BA-4074-811D-A76A1AF4460F}">
      <dgm:prSet/>
      <dgm:spPr/>
      <dgm:t>
        <a:bodyPr/>
        <a:lstStyle/>
        <a:p>
          <a:endParaRPr lang="en-US"/>
        </a:p>
      </dgm:t>
    </dgm:pt>
    <dgm:pt modelId="{EEDFD829-AD83-4AE3-8E79-4BC333EBAC27}" type="sibTrans" cxnId="{4F69E957-E2BA-4074-811D-A76A1AF4460F}">
      <dgm:prSet/>
      <dgm:spPr/>
      <dgm:t>
        <a:bodyPr/>
        <a:lstStyle/>
        <a:p>
          <a:endParaRPr lang="en-US"/>
        </a:p>
      </dgm:t>
    </dgm:pt>
    <dgm:pt modelId="{B740D0AD-9BC3-43F8-BCA5-BE48114A694F}">
      <dgm:prSet/>
      <dgm:spPr/>
      <dgm:t>
        <a:bodyPr/>
        <a:lstStyle/>
        <a:p>
          <a:r>
            <a:rPr lang="en-US"/>
            <a:t>ARIMA model</a:t>
          </a:r>
        </a:p>
      </dgm:t>
    </dgm:pt>
    <dgm:pt modelId="{2B04175F-8646-4205-834B-7EFD5C94957F}" type="parTrans" cxnId="{1FBD185D-626C-4ED9-B7E1-F03EE1650998}">
      <dgm:prSet/>
      <dgm:spPr/>
      <dgm:t>
        <a:bodyPr/>
        <a:lstStyle/>
        <a:p>
          <a:endParaRPr lang="en-US"/>
        </a:p>
      </dgm:t>
    </dgm:pt>
    <dgm:pt modelId="{910BF30E-7B5E-44F0-9312-15844F6C92A8}" type="sibTrans" cxnId="{1FBD185D-626C-4ED9-B7E1-F03EE1650998}">
      <dgm:prSet/>
      <dgm:spPr/>
      <dgm:t>
        <a:bodyPr/>
        <a:lstStyle/>
        <a:p>
          <a:endParaRPr lang="en-US"/>
        </a:p>
      </dgm:t>
    </dgm:pt>
    <dgm:pt modelId="{176FA4B4-6B6E-46C7-9372-624B81BD6E11}">
      <dgm:prSet/>
      <dgm:spPr/>
      <dgm:t>
        <a:bodyPr/>
        <a:lstStyle/>
        <a:p>
          <a:r>
            <a:rPr lang="en-US"/>
            <a:t>Validating Forecast</a:t>
          </a:r>
        </a:p>
      </dgm:t>
    </dgm:pt>
    <dgm:pt modelId="{13C0AFFA-F216-4BF5-B28E-9130C1070C0C}" type="parTrans" cxnId="{C8C065FF-C0B7-40AF-A09A-793944522699}">
      <dgm:prSet/>
      <dgm:spPr/>
      <dgm:t>
        <a:bodyPr/>
        <a:lstStyle/>
        <a:p>
          <a:endParaRPr lang="en-US"/>
        </a:p>
      </dgm:t>
    </dgm:pt>
    <dgm:pt modelId="{47E174F4-ADF2-4FEB-A5A9-E8F54488D958}" type="sibTrans" cxnId="{C8C065FF-C0B7-40AF-A09A-793944522699}">
      <dgm:prSet/>
      <dgm:spPr/>
      <dgm:t>
        <a:bodyPr/>
        <a:lstStyle/>
        <a:p>
          <a:endParaRPr lang="en-US"/>
        </a:p>
      </dgm:t>
    </dgm:pt>
    <dgm:pt modelId="{6824235A-6E0F-455E-9AB8-D60B9AF87AEF}">
      <dgm:prSet/>
      <dgm:spPr/>
      <dgm:t>
        <a:bodyPr/>
        <a:lstStyle/>
        <a:p>
          <a:r>
            <a:rPr lang="en-US"/>
            <a:t>Forecast Visualization</a:t>
          </a:r>
        </a:p>
      </dgm:t>
    </dgm:pt>
    <dgm:pt modelId="{839EE125-65D0-4898-9C3E-FC077CF5FEAE}" type="parTrans" cxnId="{B108B659-BD30-44DF-8D84-CE44D97B7A0B}">
      <dgm:prSet/>
      <dgm:spPr/>
      <dgm:t>
        <a:bodyPr/>
        <a:lstStyle/>
        <a:p>
          <a:endParaRPr lang="en-US"/>
        </a:p>
      </dgm:t>
    </dgm:pt>
    <dgm:pt modelId="{4656ECF0-E13D-4120-92D3-F203FE0E5513}" type="sibTrans" cxnId="{B108B659-BD30-44DF-8D84-CE44D97B7A0B}">
      <dgm:prSet/>
      <dgm:spPr/>
      <dgm:t>
        <a:bodyPr/>
        <a:lstStyle/>
        <a:p>
          <a:endParaRPr lang="en-US"/>
        </a:p>
      </dgm:t>
    </dgm:pt>
    <dgm:pt modelId="{C4B6125C-6C06-844C-8BF4-824436964555}" type="pres">
      <dgm:prSet presAssocID="{30F3543C-55E0-4E91-B934-399210F508E5}" presName="linear" presStyleCnt="0">
        <dgm:presLayoutVars>
          <dgm:animLvl val="lvl"/>
          <dgm:resizeHandles val="exact"/>
        </dgm:presLayoutVars>
      </dgm:prSet>
      <dgm:spPr/>
    </dgm:pt>
    <dgm:pt modelId="{A08338F2-423E-0E41-946D-982291FE188C}" type="pres">
      <dgm:prSet presAssocID="{C66C03E0-03A7-46D6-8455-08CB2EFE366C}" presName="parentText" presStyleLbl="node1" presStyleIdx="0" presStyleCnt="5">
        <dgm:presLayoutVars>
          <dgm:chMax val="0"/>
          <dgm:bulletEnabled val="1"/>
        </dgm:presLayoutVars>
      </dgm:prSet>
      <dgm:spPr/>
    </dgm:pt>
    <dgm:pt modelId="{C202930B-D309-B646-AB0D-B626D0006543}" type="pres">
      <dgm:prSet presAssocID="{1467838D-E704-48DE-B26C-FA913239703F}" presName="spacer" presStyleCnt="0"/>
      <dgm:spPr/>
    </dgm:pt>
    <dgm:pt modelId="{CB8A9C08-5019-1B45-8624-CBA4DB3D12BF}" type="pres">
      <dgm:prSet presAssocID="{874C13F9-262A-4A32-8BF9-B5A94D11A504}" presName="parentText" presStyleLbl="node1" presStyleIdx="1" presStyleCnt="5">
        <dgm:presLayoutVars>
          <dgm:chMax val="0"/>
          <dgm:bulletEnabled val="1"/>
        </dgm:presLayoutVars>
      </dgm:prSet>
      <dgm:spPr/>
    </dgm:pt>
    <dgm:pt modelId="{B282F14C-66AC-8D47-8884-006509B938E3}" type="pres">
      <dgm:prSet presAssocID="{EEDFD829-AD83-4AE3-8E79-4BC333EBAC27}" presName="spacer" presStyleCnt="0"/>
      <dgm:spPr/>
    </dgm:pt>
    <dgm:pt modelId="{3FB4E257-9C26-6F42-B453-108054225C15}" type="pres">
      <dgm:prSet presAssocID="{B740D0AD-9BC3-43F8-BCA5-BE48114A694F}" presName="parentText" presStyleLbl="node1" presStyleIdx="2" presStyleCnt="5">
        <dgm:presLayoutVars>
          <dgm:chMax val="0"/>
          <dgm:bulletEnabled val="1"/>
        </dgm:presLayoutVars>
      </dgm:prSet>
      <dgm:spPr/>
    </dgm:pt>
    <dgm:pt modelId="{436AB84B-5551-F548-BEBD-BB02FE7FCF22}" type="pres">
      <dgm:prSet presAssocID="{910BF30E-7B5E-44F0-9312-15844F6C92A8}" presName="spacer" presStyleCnt="0"/>
      <dgm:spPr/>
    </dgm:pt>
    <dgm:pt modelId="{C29CE8BD-5221-C744-A2EF-C3BBE27703E5}" type="pres">
      <dgm:prSet presAssocID="{176FA4B4-6B6E-46C7-9372-624B81BD6E11}" presName="parentText" presStyleLbl="node1" presStyleIdx="3" presStyleCnt="5">
        <dgm:presLayoutVars>
          <dgm:chMax val="0"/>
          <dgm:bulletEnabled val="1"/>
        </dgm:presLayoutVars>
      </dgm:prSet>
      <dgm:spPr/>
    </dgm:pt>
    <dgm:pt modelId="{7F50AE2E-21E8-644E-9A59-3DCEDC766860}" type="pres">
      <dgm:prSet presAssocID="{47E174F4-ADF2-4FEB-A5A9-E8F54488D958}" presName="spacer" presStyleCnt="0"/>
      <dgm:spPr/>
    </dgm:pt>
    <dgm:pt modelId="{C5B3A1C9-5BF6-FC45-B773-F081178B3DA0}" type="pres">
      <dgm:prSet presAssocID="{6824235A-6E0F-455E-9AB8-D60B9AF87AEF}" presName="parentText" presStyleLbl="node1" presStyleIdx="4" presStyleCnt="5">
        <dgm:presLayoutVars>
          <dgm:chMax val="0"/>
          <dgm:bulletEnabled val="1"/>
        </dgm:presLayoutVars>
      </dgm:prSet>
      <dgm:spPr/>
    </dgm:pt>
  </dgm:ptLst>
  <dgm:cxnLst>
    <dgm:cxn modelId="{47341D07-C947-4BD7-8650-BCB031A365AF}" srcId="{30F3543C-55E0-4E91-B934-399210F508E5}" destId="{C66C03E0-03A7-46D6-8455-08CB2EFE366C}" srcOrd="0" destOrd="0" parTransId="{5E5A87E0-4FE5-4DC7-B43B-F02E9E62CB2E}" sibTransId="{1467838D-E704-48DE-B26C-FA913239703F}"/>
    <dgm:cxn modelId="{4A932946-9300-7F46-8123-95BBC3E87B23}" type="presOf" srcId="{874C13F9-262A-4A32-8BF9-B5A94D11A504}" destId="{CB8A9C08-5019-1B45-8624-CBA4DB3D12BF}" srcOrd="0" destOrd="0" presId="urn:microsoft.com/office/officeart/2005/8/layout/vList2"/>
    <dgm:cxn modelId="{4F69E957-E2BA-4074-811D-A76A1AF4460F}" srcId="{30F3543C-55E0-4E91-B934-399210F508E5}" destId="{874C13F9-262A-4A32-8BF9-B5A94D11A504}" srcOrd="1" destOrd="0" parTransId="{90554F41-F9F7-402D-B402-E6266FEA815F}" sibTransId="{EEDFD829-AD83-4AE3-8E79-4BC333EBAC27}"/>
    <dgm:cxn modelId="{69E2D558-3391-DA45-89D7-09AAA8332D55}" type="presOf" srcId="{176FA4B4-6B6E-46C7-9372-624B81BD6E11}" destId="{C29CE8BD-5221-C744-A2EF-C3BBE27703E5}" srcOrd="0" destOrd="0" presId="urn:microsoft.com/office/officeart/2005/8/layout/vList2"/>
    <dgm:cxn modelId="{B108B659-BD30-44DF-8D84-CE44D97B7A0B}" srcId="{30F3543C-55E0-4E91-B934-399210F508E5}" destId="{6824235A-6E0F-455E-9AB8-D60B9AF87AEF}" srcOrd="4" destOrd="0" parTransId="{839EE125-65D0-4898-9C3E-FC077CF5FEAE}" sibTransId="{4656ECF0-E13D-4120-92D3-F203FE0E5513}"/>
    <dgm:cxn modelId="{1FBD185D-626C-4ED9-B7E1-F03EE1650998}" srcId="{30F3543C-55E0-4E91-B934-399210F508E5}" destId="{B740D0AD-9BC3-43F8-BCA5-BE48114A694F}" srcOrd="2" destOrd="0" parTransId="{2B04175F-8646-4205-834B-7EFD5C94957F}" sibTransId="{910BF30E-7B5E-44F0-9312-15844F6C92A8}"/>
    <dgm:cxn modelId="{63299468-F8BC-ED49-95F2-EAD21218988B}" type="presOf" srcId="{30F3543C-55E0-4E91-B934-399210F508E5}" destId="{C4B6125C-6C06-844C-8BF4-824436964555}" srcOrd="0" destOrd="0" presId="urn:microsoft.com/office/officeart/2005/8/layout/vList2"/>
    <dgm:cxn modelId="{D0442E92-1D44-074C-9202-02ABFCD9FDA0}" type="presOf" srcId="{C66C03E0-03A7-46D6-8455-08CB2EFE366C}" destId="{A08338F2-423E-0E41-946D-982291FE188C}" srcOrd="0" destOrd="0" presId="urn:microsoft.com/office/officeart/2005/8/layout/vList2"/>
    <dgm:cxn modelId="{B489B1C5-9AE5-874D-93A8-0CCC4979CAD9}" type="presOf" srcId="{6824235A-6E0F-455E-9AB8-D60B9AF87AEF}" destId="{C5B3A1C9-5BF6-FC45-B773-F081178B3DA0}" srcOrd="0" destOrd="0" presId="urn:microsoft.com/office/officeart/2005/8/layout/vList2"/>
    <dgm:cxn modelId="{EADA41E4-EAB0-594B-A1B6-79ACEF76E96A}" type="presOf" srcId="{B740D0AD-9BC3-43F8-BCA5-BE48114A694F}" destId="{3FB4E257-9C26-6F42-B453-108054225C15}" srcOrd="0" destOrd="0" presId="urn:microsoft.com/office/officeart/2005/8/layout/vList2"/>
    <dgm:cxn modelId="{C8C065FF-C0B7-40AF-A09A-793944522699}" srcId="{30F3543C-55E0-4E91-B934-399210F508E5}" destId="{176FA4B4-6B6E-46C7-9372-624B81BD6E11}" srcOrd="3" destOrd="0" parTransId="{13C0AFFA-F216-4BF5-B28E-9130C1070C0C}" sibTransId="{47E174F4-ADF2-4FEB-A5A9-E8F54488D958}"/>
    <dgm:cxn modelId="{5F9D856B-0588-274E-B880-789158DD7133}" type="presParOf" srcId="{C4B6125C-6C06-844C-8BF4-824436964555}" destId="{A08338F2-423E-0E41-946D-982291FE188C}" srcOrd="0" destOrd="0" presId="urn:microsoft.com/office/officeart/2005/8/layout/vList2"/>
    <dgm:cxn modelId="{C6C26419-2A27-B448-8A50-EFB18EE20D4F}" type="presParOf" srcId="{C4B6125C-6C06-844C-8BF4-824436964555}" destId="{C202930B-D309-B646-AB0D-B626D0006543}" srcOrd="1" destOrd="0" presId="urn:microsoft.com/office/officeart/2005/8/layout/vList2"/>
    <dgm:cxn modelId="{F3A5F4EF-A1CE-B846-B405-011C774A85D9}" type="presParOf" srcId="{C4B6125C-6C06-844C-8BF4-824436964555}" destId="{CB8A9C08-5019-1B45-8624-CBA4DB3D12BF}" srcOrd="2" destOrd="0" presId="urn:microsoft.com/office/officeart/2005/8/layout/vList2"/>
    <dgm:cxn modelId="{FD6D3144-0475-FC4F-915F-CAE62081C3B6}" type="presParOf" srcId="{C4B6125C-6C06-844C-8BF4-824436964555}" destId="{B282F14C-66AC-8D47-8884-006509B938E3}" srcOrd="3" destOrd="0" presId="urn:microsoft.com/office/officeart/2005/8/layout/vList2"/>
    <dgm:cxn modelId="{9BF49761-B2C0-C14D-AE87-531D2349AC58}" type="presParOf" srcId="{C4B6125C-6C06-844C-8BF4-824436964555}" destId="{3FB4E257-9C26-6F42-B453-108054225C15}" srcOrd="4" destOrd="0" presId="urn:microsoft.com/office/officeart/2005/8/layout/vList2"/>
    <dgm:cxn modelId="{4890228F-8C5F-3449-9AE2-390DC36968D9}" type="presParOf" srcId="{C4B6125C-6C06-844C-8BF4-824436964555}" destId="{436AB84B-5551-F548-BEBD-BB02FE7FCF22}" srcOrd="5" destOrd="0" presId="urn:microsoft.com/office/officeart/2005/8/layout/vList2"/>
    <dgm:cxn modelId="{579A5DF0-5D25-5B41-BCBA-79AAD70883F1}" type="presParOf" srcId="{C4B6125C-6C06-844C-8BF4-824436964555}" destId="{C29CE8BD-5221-C744-A2EF-C3BBE27703E5}" srcOrd="6" destOrd="0" presId="urn:microsoft.com/office/officeart/2005/8/layout/vList2"/>
    <dgm:cxn modelId="{10731395-2530-734D-BDFA-907D74D3C2E8}" type="presParOf" srcId="{C4B6125C-6C06-844C-8BF4-824436964555}" destId="{7F50AE2E-21E8-644E-9A59-3DCEDC766860}" srcOrd="7" destOrd="0" presId="urn:microsoft.com/office/officeart/2005/8/layout/vList2"/>
    <dgm:cxn modelId="{C502C677-6D0F-0546-A147-A6C25D29662A}" type="presParOf" srcId="{C4B6125C-6C06-844C-8BF4-824436964555}" destId="{C5B3A1C9-5BF6-FC45-B773-F081178B3DA0}" srcOrd="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00831C0-CD86-4E45-985D-08EC1EBF98AD}" type="doc">
      <dgm:prSet loTypeId="urn:microsoft.com/office/officeart/2005/8/layout/hierarchy1" loCatId="hierarchy" qsTypeId="urn:microsoft.com/office/officeart/2005/8/quickstyle/simple4" qsCatId="simple" csTypeId="urn:microsoft.com/office/officeart/2005/8/colors/accent0_3" csCatId="mainScheme" phldr="1"/>
      <dgm:spPr/>
      <dgm:t>
        <a:bodyPr/>
        <a:lstStyle/>
        <a:p>
          <a:endParaRPr lang="en-US"/>
        </a:p>
      </dgm:t>
    </dgm:pt>
    <dgm:pt modelId="{77898D03-EAE5-431B-9701-E982A1A003FA}">
      <dgm:prSet/>
      <dgm:spPr/>
      <dgm:t>
        <a:bodyPr/>
        <a:lstStyle/>
        <a:p>
          <a:r>
            <a:rPr lang="en-US"/>
            <a:t>Removes columns which are not needed.</a:t>
          </a:r>
        </a:p>
      </dgm:t>
    </dgm:pt>
    <dgm:pt modelId="{B3E75642-51B5-407F-88D3-E18E7F3B3FD8}" type="parTrans" cxnId="{7C6E97B8-937F-461C-AF77-CE403E939544}">
      <dgm:prSet/>
      <dgm:spPr/>
      <dgm:t>
        <a:bodyPr/>
        <a:lstStyle/>
        <a:p>
          <a:endParaRPr lang="en-US"/>
        </a:p>
      </dgm:t>
    </dgm:pt>
    <dgm:pt modelId="{C299B997-99C1-4134-904A-FB4614C91BC6}" type="sibTrans" cxnId="{7C6E97B8-937F-461C-AF77-CE403E939544}">
      <dgm:prSet/>
      <dgm:spPr/>
      <dgm:t>
        <a:bodyPr/>
        <a:lstStyle/>
        <a:p>
          <a:endParaRPr lang="en-US"/>
        </a:p>
      </dgm:t>
    </dgm:pt>
    <dgm:pt modelId="{CFC95F54-0BC6-4245-8F82-2AC435111D5F}">
      <dgm:prSet/>
      <dgm:spPr/>
      <dgm:t>
        <a:bodyPr/>
        <a:lstStyle/>
        <a:p>
          <a:r>
            <a:rPr lang="en-US" dirty="0"/>
            <a:t>Checks for missing values.</a:t>
          </a:r>
        </a:p>
      </dgm:t>
    </dgm:pt>
    <dgm:pt modelId="{FFDB5BF8-51C1-4FAE-8CB1-DA17F29382C1}" type="parTrans" cxnId="{5F6EC5DE-7B36-4A91-A955-2BF36A33F8FF}">
      <dgm:prSet/>
      <dgm:spPr/>
      <dgm:t>
        <a:bodyPr/>
        <a:lstStyle/>
        <a:p>
          <a:endParaRPr lang="en-US"/>
        </a:p>
      </dgm:t>
    </dgm:pt>
    <dgm:pt modelId="{67A9DCAC-3C0B-48B6-A9ED-696E11750451}" type="sibTrans" cxnId="{5F6EC5DE-7B36-4A91-A955-2BF36A33F8FF}">
      <dgm:prSet/>
      <dgm:spPr/>
      <dgm:t>
        <a:bodyPr/>
        <a:lstStyle/>
        <a:p>
          <a:endParaRPr lang="en-US"/>
        </a:p>
      </dgm:t>
    </dgm:pt>
    <dgm:pt modelId="{3A4461E7-5982-4EC6-90B3-25516ED41C63}">
      <dgm:prSet/>
      <dgm:spPr/>
      <dgm:t>
        <a:bodyPr/>
        <a:lstStyle/>
        <a:p>
          <a:r>
            <a:rPr lang="en-US"/>
            <a:t>Indexing the time series data -  start of each month is used as time stamp.</a:t>
          </a:r>
        </a:p>
      </dgm:t>
    </dgm:pt>
    <dgm:pt modelId="{6039FB9A-D27B-4879-95FF-D47034FA8C4F}" type="parTrans" cxnId="{4441D951-F550-4257-A8FC-44767BEAAD1E}">
      <dgm:prSet/>
      <dgm:spPr/>
      <dgm:t>
        <a:bodyPr/>
        <a:lstStyle/>
        <a:p>
          <a:endParaRPr lang="en-US"/>
        </a:p>
      </dgm:t>
    </dgm:pt>
    <dgm:pt modelId="{99B7894F-1315-45AE-A5EC-A4C059B9CD02}" type="sibTrans" cxnId="{4441D951-F550-4257-A8FC-44767BEAAD1E}">
      <dgm:prSet/>
      <dgm:spPr/>
      <dgm:t>
        <a:bodyPr/>
        <a:lstStyle/>
        <a:p>
          <a:endParaRPr lang="en-US"/>
        </a:p>
      </dgm:t>
    </dgm:pt>
    <dgm:pt modelId="{A166CD14-E716-6442-869E-14186629006B}" type="pres">
      <dgm:prSet presAssocID="{500831C0-CD86-4E45-985D-08EC1EBF98AD}" presName="hierChild1" presStyleCnt="0">
        <dgm:presLayoutVars>
          <dgm:chPref val="1"/>
          <dgm:dir/>
          <dgm:animOne val="branch"/>
          <dgm:animLvl val="lvl"/>
          <dgm:resizeHandles/>
        </dgm:presLayoutVars>
      </dgm:prSet>
      <dgm:spPr/>
    </dgm:pt>
    <dgm:pt modelId="{9A0BDDE2-9A77-CD45-8CD8-BD65D47493E1}" type="pres">
      <dgm:prSet presAssocID="{77898D03-EAE5-431B-9701-E982A1A003FA}" presName="hierRoot1" presStyleCnt="0"/>
      <dgm:spPr/>
    </dgm:pt>
    <dgm:pt modelId="{C9A7175B-513E-944B-8DA5-024458433AA9}" type="pres">
      <dgm:prSet presAssocID="{77898D03-EAE5-431B-9701-E982A1A003FA}" presName="composite" presStyleCnt="0"/>
      <dgm:spPr/>
    </dgm:pt>
    <dgm:pt modelId="{5E86AB5C-9F04-294D-A3A2-EC0EE3224B6D}" type="pres">
      <dgm:prSet presAssocID="{77898D03-EAE5-431B-9701-E982A1A003FA}" presName="background" presStyleLbl="node0" presStyleIdx="0" presStyleCnt="3"/>
      <dgm:spPr/>
    </dgm:pt>
    <dgm:pt modelId="{984E536D-04AD-624F-B503-2FFF5022EE5A}" type="pres">
      <dgm:prSet presAssocID="{77898D03-EAE5-431B-9701-E982A1A003FA}" presName="text" presStyleLbl="fgAcc0" presStyleIdx="0" presStyleCnt="3">
        <dgm:presLayoutVars>
          <dgm:chPref val="3"/>
        </dgm:presLayoutVars>
      </dgm:prSet>
      <dgm:spPr/>
    </dgm:pt>
    <dgm:pt modelId="{8A14FC52-A73A-EC45-AC1F-9273530E4721}" type="pres">
      <dgm:prSet presAssocID="{77898D03-EAE5-431B-9701-E982A1A003FA}" presName="hierChild2" presStyleCnt="0"/>
      <dgm:spPr/>
    </dgm:pt>
    <dgm:pt modelId="{26B2F10C-314A-5D42-A4F1-5F1F4E31D9C1}" type="pres">
      <dgm:prSet presAssocID="{CFC95F54-0BC6-4245-8F82-2AC435111D5F}" presName="hierRoot1" presStyleCnt="0"/>
      <dgm:spPr/>
    </dgm:pt>
    <dgm:pt modelId="{043DA955-A09B-3948-B3F7-AD5B3A3D6E2D}" type="pres">
      <dgm:prSet presAssocID="{CFC95F54-0BC6-4245-8F82-2AC435111D5F}" presName="composite" presStyleCnt="0"/>
      <dgm:spPr/>
    </dgm:pt>
    <dgm:pt modelId="{94241B58-AC81-AD40-BAF6-BA3EDB78B965}" type="pres">
      <dgm:prSet presAssocID="{CFC95F54-0BC6-4245-8F82-2AC435111D5F}" presName="background" presStyleLbl="node0" presStyleIdx="1" presStyleCnt="3"/>
      <dgm:spPr/>
    </dgm:pt>
    <dgm:pt modelId="{791383F7-3E76-4042-83C1-D54C2A5B99CD}" type="pres">
      <dgm:prSet presAssocID="{CFC95F54-0BC6-4245-8F82-2AC435111D5F}" presName="text" presStyleLbl="fgAcc0" presStyleIdx="1" presStyleCnt="3">
        <dgm:presLayoutVars>
          <dgm:chPref val="3"/>
        </dgm:presLayoutVars>
      </dgm:prSet>
      <dgm:spPr/>
    </dgm:pt>
    <dgm:pt modelId="{8F680A60-71D1-0544-8426-69B7B40B3826}" type="pres">
      <dgm:prSet presAssocID="{CFC95F54-0BC6-4245-8F82-2AC435111D5F}" presName="hierChild2" presStyleCnt="0"/>
      <dgm:spPr/>
    </dgm:pt>
    <dgm:pt modelId="{0315BD66-A1F7-8E4F-8F88-77DBFD3F62F7}" type="pres">
      <dgm:prSet presAssocID="{3A4461E7-5982-4EC6-90B3-25516ED41C63}" presName="hierRoot1" presStyleCnt="0"/>
      <dgm:spPr/>
    </dgm:pt>
    <dgm:pt modelId="{C1ED6917-87F5-9945-AE7C-082581DB97C2}" type="pres">
      <dgm:prSet presAssocID="{3A4461E7-5982-4EC6-90B3-25516ED41C63}" presName="composite" presStyleCnt="0"/>
      <dgm:spPr/>
    </dgm:pt>
    <dgm:pt modelId="{0867909B-CC32-3C47-B5F4-AB9E6433BC4F}" type="pres">
      <dgm:prSet presAssocID="{3A4461E7-5982-4EC6-90B3-25516ED41C63}" presName="background" presStyleLbl="node0" presStyleIdx="2" presStyleCnt="3"/>
      <dgm:spPr/>
    </dgm:pt>
    <dgm:pt modelId="{5B068661-50AA-2B46-8791-CCD1D05EF8A4}" type="pres">
      <dgm:prSet presAssocID="{3A4461E7-5982-4EC6-90B3-25516ED41C63}" presName="text" presStyleLbl="fgAcc0" presStyleIdx="2" presStyleCnt="3">
        <dgm:presLayoutVars>
          <dgm:chPref val="3"/>
        </dgm:presLayoutVars>
      </dgm:prSet>
      <dgm:spPr/>
    </dgm:pt>
    <dgm:pt modelId="{8AF4C323-0FED-E54F-91E0-BACA9FE188CD}" type="pres">
      <dgm:prSet presAssocID="{3A4461E7-5982-4EC6-90B3-25516ED41C63}" presName="hierChild2" presStyleCnt="0"/>
      <dgm:spPr/>
    </dgm:pt>
  </dgm:ptLst>
  <dgm:cxnLst>
    <dgm:cxn modelId="{04619E06-5750-6F45-8952-F42EF73FC61E}" type="presOf" srcId="{3A4461E7-5982-4EC6-90B3-25516ED41C63}" destId="{5B068661-50AA-2B46-8791-CCD1D05EF8A4}" srcOrd="0" destOrd="0" presId="urn:microsoft.com/office/officeart/2005/8/layout/hierarchy1"/>
    <dgm:cxn modelId="{FB92244A-7FD7-3149-BDE1-1C80D1EA2F41}" type="presOf" srcId="{500831C0-CD86-4E45-985D-08EC1EBF98AD}" destId="{A166CD14-E716-6442-869E-14186629006B}" srcOrd="0" destOrd="0" presId="urn:microsoft.com/office/officeart/2005/8/layout/hierarchy1"/>
    <dgm:cxn modelId="{4441D951-F550-4257-A8FC-44767BEAAD1E}" srcId="{500831C0-CD86-4E45-985D-08EC1EBF98AD}" destId="{3A4461E7-5982-4EC6-90B3-25516ED41C63}" srcOrd="2" destOrd="0" parTransId="{6039FB9A-D27B-4879-95FF-D47034FA8C4F}" sibTransId="{99B7894F-1315-45AE-A5EC-A4C059B9CD02}"/>
    <dgm:cxn modelId="{52610E93-4DB0-4346-8F7C-CA264D30EAB5}" type="presOf" srcId="{77898D03-EAE5-431B-9701-E982A1A003FA}" destId="{984E536D-04AD-624F-B503-2FFF5022EE5A}" srcOrd="0" destOrd="0" presId="urn:microsoft.com/office/officeart/2005/8/layout/hierarchy1"/>
    <dgm:cxn modelId="{E550DBB0-737A-E047-BBB2-29FBB6992F78}" type="presOf" srcId="{CFC95F54-0BC6-4245-8F82-2AC435111D5F}" destId="{791383F7-3E76-4042-83C1-D54C2A5B99CD}" srcOrd="0" destOrd="0" presId="urn:microsoft.com/office/officeart/2005/8/layout/hierarchy1"/>
    <dgm:cxn modelId="{7C6E97B8-937F-461C-AF77-CE403E939544}" srcId="{500831C0-CD86-4E45-985D-08EC1EBF98AD}" destId="{77898D03-EAE5-431B-9701-E982A1A003FA}" srcOrd="0" destOrd="0" parTransId="{B3E75642-51B5-407F-88D3-E18E7F3B3FD8}" sibTransId="{C299B997-99C1-4134-904A-FB4614C91BC6}"/>
    <dgm:cxn modelId="{5F6EC5DE-7B36-4A91-A955-2BF36A33F8FF}" srcId="{500831C0-CD86-4E45-985D-08EC1EBF98AD}" destId="{CFC95F54-0BC6-4245-8F82-2AC435111D5F}" srcOrd="1" destOrd="0" parTransId="{FFDB5BF8-51C1-4FAE-8CB1-DA17F29382C1}" sibTransId="{67A9DCAC-3C0B-48B6-A9ED-696E11750451}"/>
    <dgm:cxn modelId="{3D678A42-CD1E-984A-80B7-46DCF5B35B89}" type="presParOf" srcId="{A166CD14-E716-6442-869E-14186629006B}" destId="{9A0BDDE2-9A77-CD45-8CD8-BD65D47493E1}" srcOrd="0" destOrd="0" presId="urn:microsoft.com/office/officeart/2005/8/layout/hierarchy1"/>
    <dgm:cxn modelId="{93614C0D-60B4-4F49-BE38-3F4223AC69B2}" type="presParOf" srcId="{9A0BDDE2-9A77-CD45-8CD8-BD65D47493E1}" destId="{C9A7175B-513E-944B-8DA5-024458433AA9}" srcOrd="0" destOrd="0" presId="urn:microsoft.com/office/officeart/2005/8/layout/hierarchy1"/>
    <dgm:cxn modelId="{A144B3AD-D821-054B-801F-A9C1A8BC097C}" type="presParOf" srcId="{C9A7175B-513E-944B-8DA5-024458433AA9}" destId="{5E86AB5C-9F04-294D-A3A2-EC0EE3224B6D}" srcOrd="0" destOrd="0" presId="urn:microsoft.com/office/officeart/2005/8/layout/hierarchy1"/>
    <dgm:cxn modelId="{55ECC2C1-982E-8A4D-9555-F15A849F220C}" type="presParOf" srcId="{C9A7175B-513E-944B-8DA5-024458433AA9}" destId="{984E536D-04AD-624F-B503-2FFF5022EE5A}" srcOrd="1" destOrd="0" presId="urn:microsoft.com/office/officeart/2005/8/layout/hierarchy1"/>
    <dgm:cxn modelId="{23669068-93B6-0945-B482-033A7BF69B47}" type="presParOf" srcId="{9A0BDDE2-9A77-CD45-8CD8-BD65D47493E1}" destId="{8A14FC52-A73A-EC45-AC1F-9273530E4721}" srcOrd="1" destOrd="0" presId="urn:microsoft.com/office/officeart/2005/8/layout/hierarchy1"/>
    <dgm:cxn modelId="{6F1FF36F-59C0-E148-89D4-2680923BB743}" type="presParOf" srcId="{A166CD14-E716-6442-869E-14186629006B}" destId="{26B2F10C-314A-5D42-A4F1-5F1F4E31D9C1}" srcOrd="1" destOrd="0" presId="urn:microsoft.com/office/officeart/2005/8/layout/hierarchy1"/>
    <dgm:cxn modelId="{DABC5895-E8E3-6D46-A0B0-865D54CC44E1}" type="presParOf" srcId="{26B2F10C-314A-5D42-A4F1-5F1F4E31D9C1}" destId="{043DA955-A09B-3948-B3F7-AD5B3A3D6E2D}" srcOrd="0" destOrd="0" presId="urn:microsoft.com/office/officeart/2005/8/layout/hierarchy1"/>
    <dgm:cxn modelId="{4399EB26-B4AB-8D40-A0D2-CCBD4CAB9D45}" type="presParOf" srcId="{043DA955-A09B-3948-B3F7-AD5B3A3D6E2D}" destId="{94241B58-AC81-AD40-BAF6-BA3EDB78B965}" srcOrd="0" destOrd="0" presId="urn:microsoft.com/office/officeart/2005/8/layout/hierarchy1"/>
    <dgm:cxn modelId="{1F00A9A4-6A86-FC4A-BF81-FB67B98834BC}" type="presParOf" srcId="{043DA955-A09B-3948-B3F7-AD5B3A3D6E2D}" destId="{791383F7-3E76-4042-83C1-D54C2A5B99CD}" srcOrd="1" destOrd="0" presId="urn:microsoft.com/office/officeart/2005/8/layout/hierarchy1"/>
    <dgm:cxn modelId="{CA5521CE-E749-C94B-96E1-C7DC2E1B887A}" type="presParOf" srcId="{26B2F10C-314A-5D42-A4F1-5F1F4E31D9C1}" destId="{8F680A60-71D1-0544-8426-69B7B40B3826}" srcOrd="1" destOrd="0" presId="urn:microsoft.com/office/officeart/2005/8/layout/hierarchy1"/>
    <dgm:cxn modelId="{C0CA24E8-BD14-5142-A4DF-CCAE957967F3}" type="presParOf" srcId="{A166CD14-E716-6442-869E-14186629006B}" destId="{0315BD66-A1F7-8E4F-8F88-77DBFD3F62F7}" srcOrd="2" destOrd="0" presId="urn:microsoft.com/office/officeart/2005/8/layout/hierarchy1"/>
    <dgm:cxn modelId="{81199B32-3D11-8445-8233-4F55052A18CA}" type="presParOf" srcId="{0315BD66-A1F7-8E4F-8F88-77DBFD3F62F7}" destId="{C1ED6917-87F5-9945-AE7C-082581DB97C2}" srcOrd="0" destOrd="0" presId="urn:microsoft.com/office/officeart/2005/8/layout/hierarchy1"/>
    <dgm:cxn modelId="{606657C4-06E9-1E4F-BE53-44170FC7A2C2}" type="presParOf" srcId="{C1ED6917-87F5-9945-AE7C-082581DB97C2}" destId="{0867909B-CC32-3C47-B5F4-AB9E6433BC4F}" srcOrd="0" destOrd="0" presId="urn:microsoft.com/office/officeart/2005/8/layout/hierarchy1"/>
    <dgm:cxn modelId="{F42E01C7-D171-D641-B602-6BB9B0C202E2}" type="presParOf" srcId="{C1ED6917-87F5-9945-AE7C-082581DB97C2}" destId="{5B068661-50AA-2B46-8791-CCD1D05EF8A4}" srcOrd="1" destOrd="0" presId="urn:microsoft.com/office/officeart/2005/8/layout/hierarchy1"/>
    <dgm:cxn modelId="{DFD3F60E-6D83-714A-9567-DA57971FB565}" type="presParOf" srcId="{0315BD66-A1F7-8E4F-8F88-77DBFD3F62F7}" destId="{8AF4C323-0FED-E54F-91E0-BACA9FE188CD}"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192499-A64E-3849-B82F-17921D6BE560}">
      <dsp:nvSpPr>
        <dsp:cNvPr id="0" name=""/>
        <dsp:cNvSpPr/>
      </dsp:nvSpPr>
      <dsp:spPr>
        <a:xfrm>
          <a:off x="0" y="2492"/>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998A3C1-A902-6344-8D85-1DA9374FCAC6}">
      <dsp:nvSpPr>
        <dsp:cNvPr id="0" name=""/>
        <dsp:cNvSpPr/>
      </dsp:nvSpPr>
      <dsp:spPr>
        <a:xfrm>
          <a:off x="0" y="2492"/>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a:t>Introduction</a:t>
          </a:r>
        </a:p>
      </dsp:txBody>
      <dsp:txXfrm>
        <a:off x="0" y="2492"/>
        <a:ext cx="6492875" cy="850069"/>
      </dsp:txXfrm>
    </dsp:sp>
    <dsp:sp modelId="{7CDDD631-7681-9E4E-AFF5-1E4396F72EB6}">
      <dsp:nvSpPr>
        <dsp:cNvPr id="0" name=""/>
        <dsp:cNvSpPr/>
      </dsp:nvSpPr>
      <dsp:spPr>
        <a:xfrm>
          <a:off x="0" y="852561"/>
          <a:ext cx="6492875"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D855434-9D3F-B144-8626-87F0EA19AC64}">
      <dsp:nvSpPr>
        <dsp:cNvPr id="0" name=""/>
        <dsp:cNvSpPr/>
      </dsp:nvSpPr>
      <dsp:spPr>
        <a:xfrm>
          <a:off x="0" y="852561"/>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a:t>Dataset</a:t>
          </a:r>
        </a:p>
      </dsp:txBody>
      <dsp:txXfrm>
        <a:off x="0" y="852561"/>
        <a:ext cx="6492875" cy="850069"/>
      </dsp:txXfrm>
    </dsp:sp>
    <dsp:sp modelId="{2BD55B14-0A22-3645-8BFF-3FEBB8E78761}">
      <dsp:nvSpPr>
        <dsp:cNvPr id="0" name=""/>
        <dsp:cNvSpPr/>
      </dsp:nvSpPr>
      <dsp:spPr>
        <a:xfrm>
          <a:off x="0" y="1702630"/>
          <a:ext cx="6492875"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F5A979-F698-174D-8AA2-C685FA1A69BB}">
      <dsp:nvSpPr>
        <dsp:cNvPr id="0" name=""/>
        <dsp:cNvSpPr/>
      </dsp:nvSpPr>
      <dsp:spPr>
        <a:xfrm>
          <a:off x="0" y="1702630"/>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a:t>Data Preprocessing</a:t>
          </a:r>
        </a:p>
      </dsp:txBody>
      <dsp:txXfrm>
        <a:off x="0" y="1702630"/>
        <a:ext cx="6492875" cy="850069"/>
      </dsp:txXfrm>
    </dsp:sp>
    <dsp:sp modelId="{085405F1-7661-D742-9F01-33960A537F20}">
      <dsp:nvSpPr>
        <dsp:cNvPr id="0" name=""/>
        <dsp:cNvSpPr/>
      </dsp:nvSpPr>
      <dsp:spPr>
        <a:xfrm>
          <a:off x="0" y="2552699"/>
          <a:ext cx="6492875"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313942-1D24-3E4C-BDC0-DA48BB69FCAE}">
      <dsp:nvSpPr>
        <dsp:cNvPr id="0" name=""/>
        <dsp:cNvSpPr/>
      </dsp:nvSpPr>
      <dsp:spPr>
        <a:xfrm>
          <a:off x="0" y="2552699"/>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a:t>Visualization</a:t>
          </a:r>
        </a:p>
      </dsp:txBody>
      <dsp:txXfrm>
        <a:off x="0" y="2552699"/>
        <a:ext cx="6492875" cy="850069"/>
      </dsp:txXfrm>
    </dsp:sp>
    <dsp:sp modelId="{BAF90B5E-5E63-6442-B79B-C0F709BD9AF3}">
      <dsp:nvSpPr>
        <dsp:cNvPr id="0" name=""/>
        <dsp:cNvSpPr/>
      </dsp:nvSpPr>
      <dsp:spPr>
        <a:xfrm>
          <a:off x="0" y="3402769"/>
          <a:ext cx="6492875"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9830B78-8434-624B-B527-E43B709C9703}">
      <dsp:nvSpPr>
        <dsp:cNvPr id="0" name=""/>
        <dsp:cNvSpPr/>
      </dsp:nvSpPr>
      <dsp:spPr>
        <a:xfrm>
          <a:off x="0" y="3402769"/>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a:t>Forecasting with ARIMA</a:t>
          </a:r>
        </a:p>
      </dsp:txBody>
      <dsp:txXfrm>
        <a:off x="0" y="3402769"/>
        <a:ext cx="6492875" cy="850069"/>
      </dsp:txXfrm>
    </dsp:sp>
    <dsp:sp modelId="{386710F2-43A7-FE4D-BBAD-04EBFA19B1BD}">
      <dsp:nvSpPr>
        <dsp:cNvPr id="0" name=""/>
        <dsp:cNvSpPr/>
      </dsp:nvSpPr>
      <dsp:spPr>
        <a:xfrm>
          <a:off x="0" y="4252838"/>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C5B1C8-3352-B24A-BB78-2C002D5734B9}">
      <dsp:nvSpPr>
        <dsp:cNvPr id="0" name=""/>
        <dsp:cNvSpPr/>
      </dsp:nvSpPr>
      <dsp:spPr>
        <a:xfrm>
          <a:off x="0" y="4252838"/>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a:t>Conclusion</a:t>
          </a:r>
        </a:p>
      </dsp:txBody>
      <dsp:txXfrm>
        <a:off x="0" y="4252838"/>
        <a:ext cx="6492875" cy="85006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8338F2-423E-0E41-946D-982291FE188C}">
      <dsp:nvSpPr>
        <dsp:cNvPr id="0" name=""/>
        <dsp:cNvSpPr/>
      </dsp:nvSpPr>
      <dsp:spPr>
        <a:xfrm>
          <a:off x="0" y="50922"/>
          <a:ext cx="6513603" cy="105534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a:t>What is forecast Analysis?</a:t>
          </a:r>
        </a:p>
      </dsp:txBody>
      <dsp:txXfrm>
        <a:off x="51517" y="102439"/>
        <a:ext cx="6410569" cy="952306"/>
      </dsp:txXfrm>
    </dsp:sp>
    <dsp:sp modelId="{CB8A9C08-5019-1B45-8624-CBA4DB3D12BF}">
      <dsp:nvSpPr>
        <dsp:cNvPr id="0" name=""/>
        <dsp:cNvSpPr/>
      </dsp:nvSpPr>
      <dsp:spPr>
        <a:xfrm>
          <a:off x="0" y="1232982"/>
          <a:ext cx="6513603" cy="1055340"/>
        </a:xfrm>
        <a:prstGeom prst="roundRect">
          <a:avLst/>
        </a:prstGeom>
        <a:gradFill rotWithShape="0">
          <a:gsLst>
            <a:gs pos="0">
              <a:schemeClr val="accent5">
                <a:hueOff val="-1689636"/>
                <a:satOff val="-4355"/>
                <a:lumOff val="-2941"/>
                <a:alphaOff val="0"/>
                <a:satMod val="103000"/>
                <a:lumMod val="102000"/>
                <a:tint val="94000"/>
              </a:schemeClr>
            </a:gs>
            <a:gs pos="50000">
              <a:schemeClr val="accent5">
                <a:hueOff val="-1689636"/>
                <a:satOff val="-4355"/>
                <a:lumOff val="-2941"/>
                <a:alphaOff val="0"/>
                <a:satMod val="110000"/>
                <a:lumMod val="100000"/>
                <a:shade val="100000"/>
              </a:schemeClr>
            </a:gs>
            <a:gs pos="100000">
              <a:schemeClr val="accent5">
                <a:hueOff val="-1689636"/>
                <a:satOff val="-4355"/>
                <a:lumOff val="-294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a:t>Time series data</a:t>
          </a:r>
        </a:p>
      </dsp:txBody>
      <dsp:txXfrm>
        <a:off x="51517" y="1284499"/>
        <a:ext cx="6410569" cy="952306"/>
      </dsp:txXfrm>
    </dsp:sp>
    <dsp:sp modelId="{3FB4E257-9C26-6F42-B453-108054225C15}">
      <dsp:nvSpPr>
        <dsp:cNvPr id="0" name=""/>
        <dsp:cNvSpPr/>
      </dsp:nvSpPr>
      <dsp:spPr>
        <a:xfrm>
          <a:off x="0" y="2415043"/>
          <a:ext cx="6513603" cy="1055340"/>
        </a:xfrm>
        <a:prstGeom prst="roundRect">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a:t>ARIMA model</a:t>
          </a:r>
        </a:p>
      </dsp:txBody>
      <dsp:txXfrm>
        <a:off x="51517" y="2466560"/>
        <a:ext cx="6410569" cy="952306"/>
      </dsp:txXfrm>
    </dsp:sp>
    <dsp:sp modelId="{C29CE8BD-5221-C744-A2EF-C3BBE27703E5}">
      <dsp:nvSpPr>
        <dsp:cNvPr id="0" name=""/>
        <dsp:cNvSpPr/>
      </dsp:nvSpPr>
      <dsp:spPr>
        <a:xfrm>
          <a:off x="0" y="3597103"/>
          <a:ext cx="6513603" cy="1055340"/>
        </a:xfrm>
        <a:prstGeom prst="roundRect">
          <a:avLst/>
        </a:prstGeom>
        <a:gradFill rotWithShape="0">
          <a:gsLst>
            <a:gs pos="0">
              <a:schemeClr val="accent5">
                <a:hueOff val="-5068907"/>
                <a:satOff val="-13064"/>
                <a:lumOff val="-8824"/>
                <a:alphaOff val="0"/>
                <a:satMod val="103000"/>
                <a:lumMod val="102000"/>
                <a:tint val="94000"/>
              </a:schemeClr>
            </a:gs>
            <a:gs pos="50000">
              <a:schemeClr val="accent5">
                <a:hueOff val="-5068907"/>
                <a:satOff val="-13064"/>
                <a:lumOff val="-8824"/>
                <a:alphaOff val="0"/>
                <a:satMod val="110000"/>
                <a:lumMod val="100000"/>
                <a:shade val="100000"/>
              </a:schemeClr>
            </a:gs>
            <a:gs pos="100000">
              <a:schemeClr val="accent5">
                <a:hueOff val="-5068907"/>
                <a:satOff val="-13064"/>
                <a:lumOff val="-882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a:t>Validating Forecast</a:t>
          </a:r>
        </a:p>
      </dsp:txBody>
      <dsp:txXfrm>
        <a:off x="51517" y="3648620"/>
        <a:ext cx="6410569" cy="952306"/>
      </dsp:txXfrm>
    </dsp:sp>
    <dsp:sp modelId="{C5B3A1C9-5BF6-FC45-B773-F081178B3DA0}">
      <dsp:nvSpPr>
        <dsp:cNvPr id="0" name=""/>
        <dsp:cNvSpPr/>
      </dsp:nvSpPr>
      <dsp:spPr>
        <a:xfrm>
          <a:off x="0" y="4779163"/>
          <a:ext cx="6513603" cy="1055340"/>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a:t>Forecast Visualization</a:t>
          </a:r>
        </a:p>
      </dsp:txBody>
      <dsp:txXfrm>
        <a:off x="51517" y="4830680"/>
        <a:ext cx="6410569" cy="95230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86AB5C-9F04-294D-A3A2-EC0EE3224B6D}">
      <dsp:nvSpPr>
        <dsp:cNvPr id="0" name=""/>
        <dsp:cNvSpPr/>
      </dsp:nvSpPr>
      <dsp:spPr>
        <a:xfrm>
          <a:off x="0" y="511845"/>
          <a:ext cx="2846069" cy="180725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984E536D-04AD-624F-B503-2FFF5022EE5A}">
      <dsp:nvSpPr>
        <dsp:cNvPr id="0" name=""/>
        <dsp:cNvSpPr/>
      </dsp:nvSpPr>
      <dsp:spPr>
        <a:xfrm>
          <a:off x="316230" y="812264"/>
          <a:ext cx="2846069" cy="1807254"/>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Removes columns which are not needed.</a:t>
          </a:r>
        </a:p>
      </dsp:txBody>
      <dsp:txXfrm>
        <a:off x="369163" y="865197"/>
        <a:ext cx="2740203" cy="1701388"/>
      </dsp:txXfrm>
    </dsp:sp>
    <dsp:sp modelId="{94241B58-AC81-AD40-BAF6-BA3EDB78B965}">
      <dsp:nvSpPr>
        <dsp:cNvPr id="0" name=""/>
        <dsp:cNvSpPr/>
      </dsp:nvSpPr>
      <dsp:spPr>
        <a:xfrm>
          <a:off x="3478529" y="511845"/>
          <a:ext cx="2846069" cy="180725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791383F7-3E76-4042-83C1-D54C2A5B99CD}">
      <dsp:nvSpPr>
        <dsp:cNvPr id="0" name=""/>
        <dsp:cNvSpPr/>
      </dsp:nvSpPr>
      <dsp:spPr>
        <a:xfrm>
          <a:off x="3794759" y="812264"/>
          <a:ext cx="2846069" cy="1807254"/>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Checks for missing values.</a:t>
          </a:r>
        </a:p>
      </dsp:txBody>
      <dsp:txXfrm>
        <a:off x="3847692" y="865197"/>
        <a:ext cx="2740203" cy="1701388"/>
      </dsp:txXfrm>
    </dsp:sp>
    <dsp:sp modelId="{0867909B-CC32-3C47-B5F4-AB9E6433BC4F}">
      <dsp:nvSpPr>
        <dsp:cNvPr id="0" name=""/>
        <dsp:cNvSpPr/>
      </dsp:nvSpPr>
      <dsp:spPr>
        <a:xfrm>
          <a:off x="6957059" y="511845"/>
          <a:ext cx="2846069" cy="1807254"/>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5B068661-50AA-2B46-8791-CCD1D05EF8A4}">
      <dsp:nvSpPr>
        <dsp:cNvPr id="0" name=""/>
        <dsp:cNvSpPr/>
      </dsp:nvSpPr>
      <dsp:spPr>
        <a:xfrm>
          <a:off x="7273289" y="812264"/>
          <a:ext cx="2846069" cy="1807254"/>
        </a:xfrm>
        <a:prstGeom prst="roundRect">
          <a:avLst>
            <a:gd name="adj" fmla="val 10000"/>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Indexing the time series data -  start of each month is used as time stamp.</a:t>
          </a:r>
        </a:p>
      </dsp:txBody>
      <dsp:txXfrm>
        <a:off x="7326222" y="865197"/>
        <a:ext cx="2740203" cy="170138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tif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386C62-EB3B-EE40-A68D-22617B75A370}" type="datetimeFigureOut">
              <a:rPr lang="en-US" smtClean="0"/>
              <a:t>12/16/18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DA5144-D334-E74A-8DB9-716B06B89277}" type="slidenum">
              <a:rPr lang="en-US" smtClean="0"/>
              <a:t>‹#›</a:t>
            </a:fld>
            <a:endParaRPr lang="en-US"/>
          </a:p>
        </p:txBody>
      </p:sp>
    </p:spTree>
    <p:extLst>
      <p:ext uri="{BB962C8B-B14F-4D97-AF65-F5344CB8AC3E}">
        <p14:creationId xmlns:p14="http://schemas.microsoft.com/office/powerpoint/2010/main" val="40973229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Left graph depict visualization for the furniture data, and right side graph depicts the decomposition technique.</a:t>
            </a:r>
          </a:p>
          <a:p>
            <a:endParaRPr lang="en-US"/>
          </a:p>
        </p:txBody>
      </p:sp>
      <p:sp>
        <p:nvSpPr>
          <p:cNvPr id="4" name="Slide Number Placeholder 3"/>
          <p:cNvSpPr>
            <a:spLocks noGrp="1"/>
          </p:cNvSpPr>
          <p:nvPr>
            <p:ph type="sldNum" sz="quarter" idx="5"/>
          </p:nvPr>
        </p:nvSpPr>
        <p:spPr/>
        <p:txBody>
          <a:bodyPr/>
          <a:lstStyle/>
          <a:p>
            <a:fld id="{88DA5144-D334-E74A-8DB9-716B06B89277}" type="slidenum">
              <a:rPr lang="en-US" smtClean="0"/>
              <a:t>6</a:t>
            </a:fld>
            <a:endParaRPr lang="en-US"/>
          </a:p>
        </p:txBody>
      </p:sp>
    </p:spTree>
    <p:extLst>
      <p:ext uri="{BB962C8B-B14F-4D97-AF65-F5344CB8AC3E}">
        <p14:creationId xmlns:p14="http://schemas.microsoft.com/office/powerpoint/2010/main" val="3875885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model has measured better seasonality by the end of the year and April was the worst month for the furniture sales. For future we can compare the different product categories like office supplies and furniture and combine both of them and perform a forecast trend.</a:t>
            </a:r>
          </a:p>
        </p:txBody>
      </p:sp>
      <p:sp>
        <p:nvSpPr>
          <p:cNvPr id="4" name="Slide Number Placeholder 3"/>
          <p:cNvSpPr>
            <a:spLocks noGrp="1"/>
          </p:cNvSpPr>
          <p:nvPr>
            <p:ph type="sldNum" sz="quarter" idx="5"/>
          </p:nvPr>
        </p:nvSpPr>
        <p:spPr/>
        <p:txBody>
          <a:bodyPr/>
          <a:lstStyle/>
          <a:p>
            <a:fld id="{88DA5144-D334-E74A-8DB9-716B06B89277}" type="slidenum">
              <a:rPr lang="en-US" smtClean="0"/>
              <a:t>10</a:t>
            </a:fld>
            <a:endParaRPr lang="en-US"/>
          </a:p>
        </p:txBody>
      </p:sp>
    </p:spTree>
    <p:extLst>
      <p:ext uri="{BB962C8B-B14F-4D97-AF65-F5344CB8AC3E}">
        <p14:creationId xmlns:p14="http://schemas.microsoft.com/office/powerpoint/2010/main" val="1727221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79AA2-DBFF-C84D-A129-8DBAA679EA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69662FD-F075-FD48-92C8-07C6F0C7A3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8EE86F-48A3-E445-AF60-88E6546DEE75}"/>
              </a:ext>
            </a:extLst>
          </p:cNvPr>
          <p:cNvSpPr>
            <a:spLocks noGrp="1"/>
          </p:cNvSpPr>
          <p:nvPr>
            <p:ph type="dt" sz="half" idx="10"/>
          </p:nvPr>
        </p:nvSpPr>
        <p:spPr/>
        <p:txBody>
          <a:bodyPr/>
          <a:lstStyle/>
          <a:p>
            <a:fld id="{59B97F49-9A97-814E-97E7-44516909DBBC}" type="datetimeFigureOut">
              <a:rPr lang="en-US" smtClean="0"/>
              <a:t>12/16/18</a:t>
            </a:fld>
            <a:endParaRPr lang="en-US"/>
          </a:p>
        </p:txBody>
      </p:sp>
      <p:sp>
        <p:nvSpPr>
          <p:cNvPr id="5" name="Footer Placeholder 4">
            <a:extLst>
              <a:ext uri="{FF2B5EF4-FFF2-40B4-BE49-F238E27FC236}">
                <a16:creationId xmlns:a16="http://schemas.microsoft.com/office/drawing/2014/main" id="{B5271498-EC08-DE4B-932E-81FA50F927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CD03C4-A892-7044-B5B0-2C2544ECC46D}"/>
              </a:ext>
            </a:extLst>
          </p:cNvPr>
          <p:cNvSpPr>
            <a:spLocks noGrp="1"/>
          </p:cNvSpPr>
          <p:nvPr>
            <p:ph type="sldNum" sz="quarter" idx="12"/>
          </p:nvPr>
        </p:nvSpPr>
        <p:spPr/>
        <p:txBody>
          <a:bodyPr/>
          <a:lstStyle/>
          <a:p>
            <a:fld id="{FDF845AE-F3BC-534E-BAF1-1A64E82CB67D}" type="slidenum">
              <a:rPr lang="en-US" smtClean="0"/>
              <a:t>‹#›</a:t>
            </a:fld>
            <a:endParaRPr lang="en-US"/>
          </a:p>
        </p:txBody>
      </p:sp>
    </p:spTree>
    <p:extLst>
      <p:ext uri="{BB962C8B-B14F-4D97-AF65-F5344CB8AC3E}">
        <p14:creationId xmlns:p14="http://schemas.microsoft.com/office/powerpoint/2010/main" val="16411569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8D306-BE1B-2548-8085-04865FB1B5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3BF282E-57AF-0E4B-8AA2-94302A923C8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D26615-E49B-3A4F-90D3-33946D398ED6}"/>
              </a:ext>
            </a:extLst>
          </p:cNvPr>
          <p:cNvSpPr>
            <a:spLocks noGrp="1"/>
          </p:cNvSpPr>
          <p:nvPr>
            <p:ph type="dt" sz="half" idx="10"/>
          </p:nvPr>
        </p:nvSpPr>
        <p:spPr/>
        <p:txBody>
          <a:bodyPr/>
          <a:lstStyle/>
          <a:p>
            <a:fld id="{59B97F49-9A97-814E-97E7-44516909DBBC}" type="datetimeFigureOut">
              <a:rPr lang="en-US" smtClean="0"/>
              <a:t>12/16/18</a:t>
            </a:fld>
            <a:endParaRPr lang="en-US"/>
          </a:p>
        </p:txBody>
      </p:sp>
      <p:sp>
        <p:nvSpPr>
          <p:cNvPr id="5" name="Footer Placeholder 4">
            <a:extLst>
              <a:ext uri="{FF2B5EF4-FFF2-40B4-BE49-F238E27FC236}">
                <a16:creationId xmlns:a16="http://schemas.microsoft.com/office/drawing/2014/main" id="{5B8779DC-C9A7-F34F-BE98-6F97A412DE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4A559D-817C-F042-A673-909BC8C190FF}"/>
              </a:ext>
            </a:extLst>
          </p:cNvPr>
          <p:cNvSpPr>
            <a:spLocks noGrp="1"/>
          </p:cNvSpPr>
          <p:nvPr>
            <p:ph type="sldNum" sz="quarter" idx="12"/>
          </p:nvPr>
        </p:nvSpPr>
        <p:spPr/>
        <p:txBody>
          <a:bodyPr/>
          <a:lstStyle/>
          <a:p>
            <a:fld id="{FDF845AE-F3BC-534E-BAF1-1A64E82CB67D}" type="slidenum">
              <a:rPr lang="en-US" smtClean="0"/>
              <a:t>‹#›</a:t>
            </a:fld>
            <a:endParaRPr lang="en-US"/>
          </a:p>
        </p:txBody>
      </p:sp>
    </p:spTree>
    <p:extLst>
      <p:ext uri="{BB962C8B-B14F-4D97-AF65-F5344CB8AC3E}">
        <p14:creationId xmlns:p14="http://schemas.microsoft.com/office/powerpoint/2010/main" val="1503771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50BC9F-485D-EA42-8D24-00572AC80F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1B9E4A-C241-5942-AAF6-83E649ED70D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F77280-E426-8F4F-870A-18995218ED2A}"/>
              </a:ext>
            </a:extLst>
          </p:cNvPr>
          <p:cNvSpPr>
            <a:spLocks noGrp="1"/>
          </p:cNvSpPr>
          <p:nvPr>
            <p:ph type="dt" sz="half" idx="10"/>
          </p:nvPr>
        </p:nvSpPr>
        <p:spPr/>
        <p:txBody>
          <a:bodyPr/>
          <a:lstStyle/>
          <a:p>
            <a:fld id="{59B97F49-9A97-814E-97E7-44516909DBBC}" type="datetimeFigureOut">
              <a:rPr lang="en-US" smtClean="0"/>
              <a:t>12/16/18</a:t>
            </a:fld>
            <a:endParaRPr lang="en-US"/>
          </a:p>
        </p:txBody>
      </p:sp>
      <p:sp>
        <p:nvSpPr>
          <p:cNvPr id="5" name="Footer Placeholder 4">
            <a:extLst>
              <a:ext uri="{FF2B5EF4-FFF2-40B4-BE49-F238E27FC236}">
                <a16:creationId xmlns:a16="http://schemas.microsoft.com/office/drawing/2014/main" id="{8CF9A785-0E5C-2540-AA1C-482353D55D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954F31-1667-9145-B552-B46D01F9A822}"/>
              </a:ext>
            </a:extLst>
          </p:cNvPr>
          <p:cNvSpPr>
            <a:spLocks noGrp="1"/>
          </p:cNvSpPr>
          <p:nvPr>
            <p:ph type="sldNum" sz="quarter" idx="12"/>
          </p:nvPr>
        </p:nvSpPr>
        <p:spPr/>
        <p:txBody>
          <a:bodyPr/>
          <a:lstStyle/>
          <a:p>
            <a:fld id="{FDF845AE-F3BC-534E-BAF1-1A64E82CB67D}" type="slidenum">
              <a:rPr lang="en-US" smtClean="0"/>
              <a:t>‹#›</a:t>
            </a:fld>
            <a:endParaRPr lang="en-US"/>
          </a:p>
        </p:txBody>
      </p:sp>
    </p:spTree>
    <p:extLst>
      <p:ext uri="{BB962C8B-B14F-4D97-AF65-F5344CB8AC3E}">
        <p14:creationId xmlns:p14="http://schemas.microsoft.com/office/powerpoint/2010/main" val="1888792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1C6E5-8747-9342-82FB-410FE2C65B4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0D441D-F5E4-B045-AB78-4F1D36667D3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A6D68E-5BC7-FB48-9308-34C77633F254}"/>
              </a:ext>
            </a:extLst>
          </p:cNvPr>
          <p:cNvSpPr>
            <a:spLocks noGrp="1"/>
          </p:cNvSpPr>
          <p:nvPr>
            <p:ph type="dt" sz="half" idx="10"/>
          </p:nvPr>
        </p:nvSpPr>
        <p:spPr/>
        <p:txBody>
          <a:bodyPr/>
          <a:lstStyle/>
          <a:p>
            <a:fld id="{59B97F49-9A97-814E-97E7-44516909DBBC}" type="datetimeFigureOut">
              <a:rPr lang="en-US" smtClean="0"/>
              <a:t>12/16/18</a:t>
            </a:fld>
            <a:endParaRPr lang="en-US"/>
          </a:p>
        </p:txBody>
      </p:sp>
      <p:sp>
        <p:nvSpPr>
          <p:cNvPr id="5" name="Footer Placeholder 4">
            <a:extLst>
              <a:ext uri="{FF2B5EF4-FFF2-40B4-BE49-F238E27FC236}">
                <a16:creationId xmlns:a16="http://schemas.microsoft.com/office/drawing/2014/main" id="{B4951E69-7F16-6C47-A6CA-1DF9F55E50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62903-30C8-9E4E-9A69-D27E362CF35C}"/>
              </a:ext>
            </a:extLst>
          </p:cNvPr>
          <p:cNvSpPr>
            <a:spLocks noGrp="1"/>
          </p:cNvSpPr>
          <p:nvPr>
            <p:ph type="sldNum" sz="quarter" idx="12"/>
          </p:nvPr>
        </p:nvSpPr>
        <p:spPr/>
        <p:txBody>
          <a:bodyPr/>
          <a:lstStyle/>
          <a:p>
            <a:fld id="{FDF845AE-F3BC-534E-BAF1-1A64E82CB67D}" type="slidenum">
              <a:rPr lang="en-US" smtClean="0"/>
              <a:t>‹#›</a:t>
            </a:fld>
            <a:endParaRPr lang="en-US"/>
          </a:p>
        </p:txBody>
      </p:sp>
    </p:spTree>
    <p:extLst>
      <p:ext uri="{BB962C8B-B14F-4D97-AF65-F5344CB8AC3E}">
        <p14:creationId xmlns:p14="http://schemas.microsoft.com/office/powerpoint/2010/main" val="2055529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63912-1CBE-4A4C-B0A0-8F85B9F8EA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C4CBCC9-4BF2-4947-AE54-408AA47B69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DB9FDC9-24CF-C440-8ACF-AFCDF0CD5128}"/>
              </a:ext>
            </a:extLst>
          </p:cNvPr>
          <p:cNvSpPr>
            <a:spLocks noGrp="1"/>
          </p:cNvSpPr>
          <p:nvPr>
            <p:ph type="dt" sz="half" idx="10"/>
          </p:nvPr>
        </p:nvSpPr>
        <p:spPr/>
        <p:txBody>
          <a:bodyPr/>
          <a:lstStyle/>
          <a:p>
            <a:fld id="{59B97F49-9A97-814E-97E7-44516909DBBC}" type="datetimeFigureOut">
              <a:rPr lang="en-US" smtClean="0"/>
              <a:t>12/16/18</a:t>
            </a:fld>
            <a:endParaRPr lang="en-US"/>
          </a:p>
        </p:txBody>
      </p:sp>
      <p:sp>
        <p:nvSpPr>
          <p:cNvPr id="5" name="Footer Placeholder 4">
            <a:extLst>
              <a:ext uri="{FF2B5EF4-FFF2-40B4-BE49-F238E27FC236}">
                <a16:creationId xmlns:a16="http://schemas.microsoft.com/office/drawing/2014/main" id="{CA199893-135C-C849-A57D-0F4BE06781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93DDC4-E6FA-5340-867B-D293BF8D3FE2}"/>
              </a:ext>
            </a:extLst>
          </p:cNvPr>
          <p:cNvSpPr>
            <a:spLocks noGrp="1"/>
          </p:cNvSpPr>
          <p:nvPr>
            <p:ph type="sldNum" sz="quarter" idx="12"/>
          </p:nvPr>
        </p:nvSpPr>
        <p:spPr/>
        <p:txBody>
          <a:bodyPr/>
          <a:lstStyle/>
          <a:p>
            <a:fld id="{FDF845AE-F3BC-534E-BAF1-1A64E82CB67D}" type="slidenum">
              <a:rPr lang="en-US" smtClean="0"/>
              <a:t>‹#›</a:t>
            </a:fld>
            <a:endParaRPr lang="en-US"/>
          </a:p>
        </p:txBody>
      </p:sp>
    </p:spTree>
    <p:extLst>
      <p:ext uri="{BB962C8B-B14F-4D97-AF65-F5344CB8AC3E}">
        <p14:creationId xmlns:p14="http://schemas.microsoft.com/office/powerpoint/2010/main" val="3567040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EDC61-BA63-EF4E-9640-35A7538550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E19D91-1352-C343-9B75-B8FF3EF9234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539A42-C656-A443-9F0B-FA1FDAF9F95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A528F2-1B25-6341-82B7-0587B3801152}"/>
              </a:ext>
            </a:extLst>
          </p:cNvPr>
          <p:cNvSpPr>
            <a:spLocks noGrp="1"/>
          </p:cNvSpPr>
          <p:nvPr>
            <p:ph type="dt" sz="half" idx="10"/>
          </p:nvPr>
        </p:nvSpPr>
        <p:spPr/>
        <p:txBody>
          <a:bodyPr/>
          <a:lstStyle/>
          <a:p>
            <a:fld id="{59B97F49-9A97-814E-97E7-44516909DBBC}" type="datetimeFigureOut">
              <a:rPr lang="en-US" smtClean="0"/>
              <a:t>12/16/18</a:t>
            </a:fld>
            <a:endParaRPr lang="en-US"/>
          </a:p>
        </p:txBody>
      </p:sp>
      <p:sp>
        <p:nvSpPr>
          <p:cNvPr id="6" name="Footer Placeholder 5">
            <a:extLst>
              <a:ext uri="{FF2B5EF4-FFF2-40B4-BE49-F238E27FC236}">
                <a16:creationId xmlns:a16="http://schemas.microsoft.com/office/drawing/2014/main" id="{96BDCAAA-D126-7D43-AB7E-2A89FB906C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31ACA8-7AD5-6647-A251-80C799A3C23E}"/>
              </a:ext>
            </a:extLst>
          </p:cNvPr>
          <p:cNvSpPr>
            <a:spLocks noGrp="1"/>
          </p:cNvSpPr>
          <p:nvPr>
            <p:ph type="sldNum" sz="quarter" idx="12"/>
          </p:nvPr>
        </p:nvSpPr>
        <p:spPr/>
        <p:txBody>
          <a:bodyPr/>
          <a:lstStyle/>
          <a:p>
            <a:fld id="{FDF845AE-F3BC-534E-BAF1-1A64E82CB67D}" type="slidenum">
              <a:rPr lang="en-US" smtClean="0"/>
              <a:t>‹#›</a:t>
            </a:fld>
            <a:endParaRPr lang="en-US"/>
          </a:p>
        </p:txBody>
      </p:sp>
    </p:spTree>
    <p:extLst>
      <p:ext uri="{BB962C8B-B14F-4D97-AF65-F5344CB8AC3E}">
        <p14:creationId xmlns:p14="http://schemas.microsoft.com/office/powerpoint/2010/main" val="4050851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A137F-F939-2747-A608-FF270E6E320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FC70641-6242-B44B-8062-078779C130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AED5300-68C3-A243-BDB4-3459B1126D7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C55B55B-B59F-A349-BEBB-83D9AA101F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7A043AA-AD8C-4B4E-B6E9-0186E7F5466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71B5162-A471-B24D-8299-B913989059F7}"/>
              </a:ext>
            </a:extLst>
          </p:cNvPr>
          <p:cNvSpPr>
            <a:spLocks noGrp="1"/>
          </p:cNvSpPr>
          <p:nvPr>
            <p:ph type="dt" sz="half" idx="10"/>
          </p:nvPr>
        </p:nvSpPr>
        <p:spPr/>
        <p:txBody>
          <a:bodyPr/>
          <a:lstStyle/>
          <a:p>
            <a:fld id="{59B97F49-9A97-814E-97E7-44516909DBBC}" type="datetimeFigureOut">
              <a:rPr lang="en-US" smtClean="0"/>
              <a:t>12/16/18</a:t>
            </a:fld>
            <a:endParaRPr lang="en-US"/>
          </a:p>
        </p:txBody>
      </p:sp>
      <p:sp>
        <p:nvSpPr>
          <p:cNvPr id="8" name="Footer Placeholder 7">
            <a:extLst>
              <a:ext uri="{FF2B5EF4-FFF2-40B4-BE49-F238E27FC236}">
                <a16:creationId xmlns:a16="http://schemas.microsoft.com/office/drawing/2014/main" id="{7335B645-524D-3647-9AAE-33FA046167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B148FE8-7327-464A-A90C-7B37546A3952}"/>
              </a:ext>
            </a:extLst>
          </p:cNvPr>
          <p:cNvSpPr>
            <a:spLocks noGrp="1"/>
          </p:cNvSpPr>
          <p:nvPr>
            <p:ph type="sldNum" sz="quarter" idx="12"/>
          </p:nvPr>
        </p:nvSpPr>
        <p:spPr/>
        <p:txBody>
          <a:bodyPr/>
          <a:lstStyle/>
          <a:p>
            <a:fld id="{FDF845AE-F3BC-534E-BAF1-1A64E82CB67D}" type="slidenum">
              <a:rPr lang="en-US" smtClean="0"/>
              <a:t>‹#›</a:t>
            </a:fld>
            <a:endParaRPr lang="en-US"/>
          </a:p>
        </p:txBody>
      </p:sp>
    </p:spTree>
    <p:extLst>
      <p:ext uri="{BB962C8B-B14F-4D97-AF65-F5344CB8AC3E}">
        <p14:creationId xmlns:p14="http://schemas.microsoft.com/office/powerpoint/2010/main" val="3094103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9D252-2031-134F-812A-C9824FBB18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336B13E-EC79-C842-9C67-19DF68C5383D}"/>
              </a:ext>
            </a:extLst>
          </p:cNvPr>
          <p:cNvSpPr>
            <a:spLocks noGrp="1"/>
          </p:cNvSpPr>
          <p:nvPr>
            <p:ph type="dt" sz="half" idx="10"/>
          </p:nvPr>
        </p:nvSpPr>
        <p:spPr/>
        <p:txBody>
          <a:bodyPr/>
          <a:lstStyle/>
          <a:p>
            <a:fld id="{59B97F49-9A97-814E-97E7-44516909DBBC}" type="datetimeFigureOut">
              <a:rPr lang="en-US" smtClean="0"/>
              <a:t>12/16/18</a:t>
            </a:fld>
            <a:endParaRPr lang="en-US"/>
          </a:p>
        </p:txBody>
      </p:sp>
      <p:sp>
        <p:nvSpPr>
          <p:cNvPr id="4" name="Footer Placeholder 3">
            <a:extLst>
              <a:ext uri="{FF2B5EF4-FFF2-40B4-BE49-F238E27FC236}">
                <a16:creationId xmlns:a16="http://schemas.microsoft.com/office/drawing/2014/main" id="{48249276-68CE-8647-A532-CB9BC6C39EB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ED37009-37EF-3F45-BD9B-21515F0032CF}"/>
              </a:ext>
            </a:extLst>
          </p:cNvPr>
          <p:cNvSpPr>
            <a:spLocks noGrp="1"/>
          </p:cNvSpPr>
          <p:nvPr>
            <p:ph type="sldNum" sz="quarter" idx="12"/>
          </p:nvPr>
        </p:nvSpPr>
        <p:spPr/>
        <p:txBody>
          <a:bodyPr/>
          <a:lstStyle/>
          <a:p>
            <a:fld id="{FDF845AE-F3BC-534E-BAF1-1A64E82CB67D}" type="slidenum">
              <a:rPr lang="en-US" smtClean="0"/>
              <a:t>‹#›</a:t>
            </a:fld>
            <a:endParaRPr lang="en-US"/>
          </a:p>
        </p:txBody>
      </p:sp>
    </p:spTree>
    <p:extLst>
      <p:ext uri="{BB962C8B-B14F-4D97-AF65-F5344CB8AC3E}">
        <p14:creationId xmlns:p14="http://schemas.microsoft.com/office/powerpoint/2010/main" val="1700972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834389-C128-F344-87CC-3E9F881BB65F}"/>
              </a:ext>
            </a:extLst>
          </p:cNvPr>
          <p:cNvSpPr>
            <a:spLocks noGrp="1"/>
          </p:cNvSpPr>
          <p:nvPr>
            <p:ph type="dt" sz="half" idx="10"/>
          </p:nvPr>
        </p:nvSpPr>
        <p:spPr/>
        <p:txBody>
          <a:bodyPr/>
          <a:lstStyle/>
          <a:p>
            <a:fld id="{59B97F49-9A97-814E-97E7-44516909DBBC}" type="datetimeFigureOut">
              <a:rPr lang="en-US" smtClean="0"/>
              <a:t>12/16/18</a:t>
            </a:fld>
            <a:endParaRPr lang="en-US"/>
          </a:p>
        </p:txBody>
      </p:sp>
      <p:sp>
        <p:nvSpPr>
          <p:cNvPr id="3" name="Footer Placeholder 2">
            <a:extLst>
              <a:ext uri="{FF2B5EF4-FFF2-40B4-BE49-F238E27FC236}">
                <a16:creationId xmlns:a16="http://schemas.microsoft.com/office/drawing/2014/main" id="{4D2E9C13-49BD-A14E-BA08-10BFE2BFB4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C4C7A0-F382-F441-AC02-06C9A5F635AF}"/>
              </a:ext>
            </a:extLst>
          </p:cNvPr>
          <p:cNvSpPr>
            <a:spLocks noGrp="1"/>
          </p:cNvSpPr>
          <p:nvPr>
            <p:ph type="sldNum" sz="quarter" idx="12"/>
          </p:nvPr>
        </p:nvSpPr>
        <p:spPr/>
        <p:txBody>
          <a:bodyPr/>
          <a:lstStyle/>
          <a:p>
            <a:fld id="{FDF845AE-F3BC-534E-BAF1-1A64E82CB67D}" type="slidenum">
              <a:rPr lang="en-US" smtClean="0"/>
              <a:t>‹#›</a:t>
            </a:fld>
            <a:endParaRPr lang="en-US"/>
          </a:p>
        </p:txBody>
      </p:sp>
    </p:spTree>
    <p:extLst>
      <p:ext uri="{BB962C8B-B14F-4D97-AF65-F5344CB8AC3E}">
        <p14:creationId xmlns:p14="http://schemas.microsoft.com/office/powerpoint/2010/main" val="31517309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81E1F-54E5-B340-B6F5-F6255AF8C2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511F7D-B1A2-EC4F-9C89-C723F98C60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DAFEAC-F488-CB45-A167-91D2BD207B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F5F0D63-67AC-A44D-ADF8-30EC310E8258}"/>
              </a:ext>
            </a:extLst>
          </p:cNvPr>
          <p:cNvSpPr>
            <a:spLocks noGrp="1"/>
          </p:cNvSpPr>
          <p:nvPr>
            <p:ph type="dt" sz="half" idx="10"/>
          </p:nvPr>
        </p:nvSpPr>
        <p:spPr/>
        <p:txBody>
          <a:bodyPr/>
          <a:lstStyle/>
          <a:p>
            <a:fld id="{59B97F49-9A97-814E-97E7-44516909DBBC}" type="datetimeFigureOut">
              <a:rPr lang="en-US" smtClean="0"/>
              <a:t>12/16/18</a:t>
            </a:fld>
            <a:endParaRPr lang="en-US"/>
          </a:p>
        </p:txBody>
      </p:sp>
      <p:sp>
        <p:nvSpPr>
          <p:cNvPr id="6" name="Footer Placeholder 5">
            <a:extLst>
              <a:ext uri="{FF2B5EF4-FFF2-40B4-BE49-F238E27FC236}">
                <a16:creationId xmlns:a16="http://schemas.microsoft.com/office/drawing/2014/main" id="{B367CF27-C36D-7E42-9C38-B9BB4D5A77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D01A12-BAF7-0D41-B005-70E65753976E}"/>
              </a:ext>
            </a:extLst>
          </p:cNvPr>
          <p:cNvSpPr>
            <a:spLocks noGrp="1"/>
          </p:cNvSpPr>
          <p:nvPr>
            <p:ph type="sldNum" sz="quarter" idx="12"/>
          </p:nvPr>
        </p:nvSpPr>
        <p:spPr/>
        <p:txBody>
          <a:bodyPr/>
          <a:lstStyle/>
          <a:p>
            <a:fld id="{FDF845AE-F3BC-534E-BAF1-1A64E82CB67D}" type="slidenum">
              <a:rPr lang="en-US" smtClean="0"/>
              <a:t>‹#›</a:t>
            </a:fld>
            <a:endParaRPr lang="en-US"/>
          </a:p>
        </p:txBody>
      </p:sp>
    </p:spTree>
    <p:extLst>
      <p:ext uri="{BB962C8B-B14F-4D97-AF65-F5344CB8AC3E}">
        <p14:creationId xmlns:p14="http://schemas.microsoft.com/office/powerpoint/2010/main" val="782678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AD3B6-BF09-374A-A554-6087FEDAB5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A9CEF8-965E-094A-912D-BBF4F781AF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D9D5E57-2FDD-1B46-AAEE-CB1387F96E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4C0F36E-EE10-7F4F-B566-43BF2E5AB50A}"/>
              </a:ext>
            </a:extLst>
          </p:cNvPr>
          <p:cNvSpPr>
            <a:spLocks noGrp="1"/>
          </p:cNvSpPr>
          <p:nvPr>
            <p:ph type="dt" sz="half" idx="10"/>
          </p:nvPr>
        </p:nvSpPr>
        <p:spPr/>
        <p:txBody>
          <a:bodyPr/>
          <a:lstStyle/>
          <a:p>
            <a:fld id="{59B97F49-9A97-814E-97E7-44516909DBBC}" type="datetimeFigureOut">
              <a:rPr lang="en-US" smtClean="0"/>
              <a:t>12/16/18</a:t>
            </a:fld>
            <a:endParaRPr lang="en-US"/>
          </a:p>
        </p:txBody>
      </p:sp>
      <p:sp>
        <p:nvSpPr>
          <p:cNvPr id="6" name="Footer Placeholder 5">
            <a:extLst>
              <a:ext uri="{FF2B5EF4-FFF2-40B4-BE49-F238E27FC236}">
                <a16:creationId xmlns:a16="http://schemas.microsoft.com/office/drawing/2014/main" id="{E2310560-8EFA-A44D-9C47-F8596F118B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8FBE0B-69C4-E04C-B0F4-D03B8ED88689}"/>
              </a:ext>
            </a:extLst>
          </p:cNvPr>
          <p:cNvSpPr>
            <a:spLocks noGrp="1"/>
          </p:cNvSpPr>
          <p:nvPr>
            <p:ph type="sldNum" sz="quarter" idx="12"/>
          </p:nvPr>
        </p:nvSpPr>
        <p:spPr/>
        <p:txBody>
          <a:bodyPr/>
          <a:lstStyle/>
          <a:p>
            <a:fld id="{FDF845AE-F3BC-534E-BAF1-1A64E82CB67D}" type="slidenum">
              <a:rPr lang="en-US" smtClean="0"/>
              <a:t>‹#›</a:t>
            </a:fld>
            <a:endParaRPr lang="en-US"/>
          </a:p>
        </p:txBody>
      </p:sp>
    </p:spTree>
    <p:extLst>
      <p:ext uri="{BB962C8B-B14F-4D97-AF65-F5344CB8AC3E}">
        <p14:creationId xmlns:p14="http://schemas.microsoft.com/office/powerpoint/2010/main" val="42427682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F08319-C93C-EB46-B375-F75F75662D9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1EE14A-27A9-3C47-AB7C-70BE65BE5F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E032F9-0295-A447-A869-6CBFD0B8BE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B97F49-9A97-814E-97E7-44516909DBBC}" type="datetimeFigureOut">
              <a:rPr lang="en-US" smtClean="0"/>
              <a:t>12/16/18</a:t>
            </a:fld>
            <a:endParaRPr lang="en-US"/>
          </a:p>
        </p:txBody>
      </p:sp>
      <p:sp>
        <p:nvSpPr>
          <p:cNvPr id="5" name="Footer Placeholder 4">
            <a:extLst>
              <a:ext uri="{FF2B5EF4-FFF2-40B4-BE49-F238E27FC236}">
                <a16:creationId xmlns:a16="http://schemas.microsoft.com/office/drawing/2014/main" id="{DE2F03D0-43DB-364E-B4D9-8299FFCB6B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FE03ABE-E200-CB49-A7D6-B3DE0D311B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F845AE-F3BC-534E-BAF1-1A64E82CB67D}" type="slidenum">
              <a:rPr lang="en-US" smtClean="0"/>
              <a:t>‹#›</a:t>
            </a:fld>
            <a:endParaRPr lang="en-US"/>
          </a:p>
        </p:txBody>
      </p:sp>
    </p:spTree>
    <p:extLst>
      <p:ext uri="{BB962C8B-B14F-4D97-AF65-F5344CB8AC3E}">
        <p14:creationId xmlns:p14="http://schemas.microsoft.com/office/powerpoint/2010/main" val="39948341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0.sv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1.png"/><Relationship Id="rId4" Type="http://schemas.openxmlformats.org/officeDocument/2006/relationships/image" Target="../media/image3.png"/><Relationship Id="rId9" Type="http://schemas.microsoft.com/office/2007/relationships/diagramDrawing" Target="../diagrams/drawing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25"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26" name="Oval 25">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27"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3" name="Subtitle 2">
            <a:extLst>
              <a:ext uri="{FF2B5EF4-FFF2-40B4-BE49-F238E27FC236}">
                <a16:creationId xmlns:a16="http://schemas.microsoft.com/office/drawing/2014/main" id="{775DEF50-456D-0F46-A730-69061AB530E1}"/>
              </a:ext>
            </a:extLst>
          </p:cNvPr>
          <p:cNvSpPr>
            <a:spLocks noGrp="1"/>
          </p:cNvSpPr>
          <p:nvPr>
            <p:ph type="subTitle" idx="1"/>
          </p:nvPr>
        </p:nvSpPr>
        <p:spPr>
          <a:xfrm>
            <a:off x="1524000" y="4495800"/>
            <a:ext cx="9144000" cy="762000"/>
          </a:xfrm>
        </p:spPr>
        <p:txBody>
          <a:bodyPr>
            <a:normAutofit/>
          </a:bodyPr>
          <a:lstStyle/>
          <a:p>
            <a:r>
              <a:rPr lang="en-US" sz="1800" dirty="0">
                <a:latin typeface="Times New Roman" panose="02020603050405020304" pitchFamily="18" charset="0"/>
                <a:cs typeface="Times New Roman" panose="02020603050405020304" pitchFamily="18" charset="0"/>
              </a:rPr>
              <a:t>By K. Siva Naga Lakshmi</a:t>
            </a:r>
          </a:p>
          <a:p>
            <a:r>
              <a:rPr lang="en-US" sz="1800" dirty="0">
                <a:latin typeface="Times New Roman" panose="02020603050405020304" pitchFamily="18" charset="0"/>
                <a:cs typeface="Times New Roman" panose="02020603050405020304" pitchFamily="18" charset="0"/>
              </a:rPr>
              <a:t>(G01099587)</a:t>
            </a:r>
          </a:p>
        </p:txBody>
      </p:sp>
      <p:sp>
        <p:nvSpPr>
          <p:cNvPr id="29" name="Rectangle 28">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AC7B722-5A52-8A49-80A2-1A03D1B74093}"/>
              </a:ext>
            </a:extLst>
          </p:cNvPr>
          <p:cNvSpPr>
            <a:spLocks noGrp="1"/>
          </p:cNvSpPr>
          <p:nvPr>
            <p:ph type="ctrTitle"/>
          </p:nvPr>
        </p:nvSpPr>
        <p:spPr>
          <a:xfrm>
            <a:off x="1524000" y="2776538"/>
            <a:ext cx="9144000" cy="1381188"/>
          </a:xfrm>
        </p:spPr>
        <p:txBody>
          <a:bodyPr anchor="ctr">
            <a:normAutofit/>
          </a:bodyPr>
          <a:lstStyle/>
          <a:p>
            <a:r>
              <a:rPr lang="en-US" sz="4000">
                <a:solidFill>
                  <a:schemeClr val="bg2"/>
                </a:solidFill>
                <a:latin typeface="Times New Roman" panose="02020603050405020304" pitchFamily="18" charset="0"/>
                <a:cs typeface="Times New Roman" panose="02020603050405020304" pitchFamily="18" charset="0"/>
              </a:rPr>
              <a:t>Forecast Analysis on Superstore Data</a:t>
            </a:r>
          </a:p>
        </p:txBody>
      </p:sp>
      <p:pic>
        <p:nvPicPr>
          <p:cNvPr id="5" name="Recorded Sound">
            <a:hlinkClick r:id="" action="ppaction://media"/>
            <a:extLst>
              <a:ext uri="{FF2B5EF4-FFF2-40B4-BE49-F238E27FC236}">
                <a16:creationId xmlns:a16="http://schemas.microsoft.com/office/drawing/2014/main" id="{359B8575-105D-C74C-8DD6-EE28BDBBA88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0008374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9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401428A-7F23-344C-88D9-3D15A8955194}"/>
              </a:ext>
            </a:extLst>
          </p:cNvPr>
          <p:cNvSpPr>
            <a:spLocks noGrp="1"/>
          </p:cNvSpPr>
          <p:nvPr>
            <p:ph type="title"/>
          </p:nvPr>
        </p:nvSpPr>
        <p:spPr>
          <a:xfrm>
            <a:off x="6094105" y="802955"/>
            <a:ext cx="4977976" cy="1454051"/>
          </a:xfrm>
        </p:spPr>
        <p:txBody>
          <a:bodyPr>
            <a:normAutofit/>
          </a:bodyPr>
          <a:lstStyle/>
          <a:p>
            <a:r>
              <a:rPr lang="en-US" dirty="0">
                <a:solidFill>
                  <a:srgbClr val="000000"/>
                </a:solidFill>
              </a:rPr>
              <a:t>Conclusion</a:t>
            </a:r>
          </a:p>
        </p:txBody>
      </p:sp>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Checkmark">
            <a:extLst>
              <a:ext uri="{FF2B5EF4-FFF2-40B4-BE49-F238E27FC236}">
                <a16:creationId xmlns:a16="http://schemas.microsoft.com/office/drawing/2014/main" id="{60884DF9-1344-4D2E-A61D-E1F3C63D51F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50254" y="1629089"/>
            <a:ext cx="3620021" cy="3620021"/>
          </a:xfrm>
          <a:prstGeom prst="rect">
            <a:avLst/>
          </a:prstGeom>
        </p:spPr>
      </p:pic>
      <p:sp>
        <p:nvSpPr>
          <p:cNvPr id="17" name="Content Placeholder 2">
            <a:extLst>
              <a:ext uri="{FF2B5EF4-FFF2-40B4-BE49-F238E27FC236}">
                <a16:creationId xmlns:a16="http://schemas.microsoft.com/office/drawing/2014/main" id="{EDC6181F-1EB8-0342-893C-364CCADA6BBF}"/>
              </a:ext>
            </a:extLst>
          </p:cNvPr>
          <p:cNvSpPr>
            <a:spLocks noGrp="1"/>
          </p:cNvSpPr>
          <p:nvPr>
            <p:ph idx="1"/>
          </p:nvPr>
        </p:nvSpPr>
        <p:spPr>
          <a:xfrm>
            <a:off x="6090574" y="2421682"/>
            <a:ext cx="4977578" cy="3639289"/>
          </a:xfrm>
        </p:spPr>
        <p:txBody>
          <a:bodyPr anchor="ctr">
            <a:normAutofit/>
          </a:bodyPr>
          <a:lstStyle/>
          <a:p>
            <a:r>
              <a:rPr lang="en-US" sz="2000" dirty="0">
                <a:solidFill>
                  <a:srgbClr val="000000"/>
                </a:solidFill>
              </a:rPr>
              <a:t>Model has captured the furniture sales seasonality.</a:t>
            </a:r>
          </a:p>
          <a:p>
            <a:r>
              <a:rPr lang="en-US" sz="2000" dirty="0">
                <a:solidFill>
                  <a:srgbClr val="000000"/>
                </a:solidFill>
              </a:rPr>
              <a:t>Worst sales for furniture is in the month of April. </a:t>
            </a:r>
          </a:p>
          <a:p>
            <a:pPr marL="0" indent="0">
              <a:buNone/>
            </a:pPr>
            <a:endParaRPr lang="en-US" sz="2000" dirty="0">
              <a:solidFill>
                <a:srgbClr val="000000"/>
              </a:solidFill>
            </a:endParaRPr>
          </a:p>
        </p:txBody>
      </p:sp>
      <p:pic>
        <p:nvPicPr>
          <p:cNvPr id="4" name="Recorded Sound">
            <a:hlinkClick r:id="" action="ppaction://media"/>
            <a:extLst>
              <a:ext uri="{FF2B5EF4-FFF2-40B4-BE49-F238E27FC236}">
                <a16:creationId xmlns:a16="http://schemas.microsoft.com/office/drawing/2014/main" id="{2D124498-0F07-504C-96FE-DAC369DB6ED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35629264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7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B48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close up of a logo&#10;&#10;Description automatically generated">
            <a:extLst>
              <a:ext uri="{FF2B5EF4-FFF2-40B4-BE49-F238E27FC236}">
                <a16:creationId xmlns:a16="http://schemas.microsoft.com/office/drawing/2014/main" id="{5FCAA230-654D-1348-A667-F73A7C8EC211}"/>
              </a:ext>
            </a:extLst>
          </p:cNvPr>
          <p:cNvPicPr>
            <a:picLocks noGrp="1" noChangeAspect="1"/>
          </p:cNvPicPr>
          <p:nvPr>
            <p:ph idx="1"/>
          </p:nvPr>
        </p:nvPicPr>
        <p:blipFill rotWithShape="1">
          <a:blip r:embed="rId2">
            <a:extLst/>
          </a:blip>
          <a:srcRect t="5089" b="12191"/>
          <a:stretch/>
        </p:blipFill>
        <p:spPr>
          <a:xfrm>
            <a:off x="477012" y="418083"/>
            <a:ext cx="11237976" cy="6046512"/>
          </a:xfrm>
          <a:prstGeom prst="rect">
            <a:avLst/>
          </a:prstGeom>
        </p:spPr>
      </p:pic>
    </p:spTree>
    <p:extLst>
      <p:ext uri="{BB962C8B-B14F-4D97-AF65-F5344CB8AC3E}">
        <p14:creationId xmlns:p14="http://schemas.microsoft.com/office/powerpoint/2010/main" val="12716502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2" name="Group 11">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3"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15"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16"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02408562-2BA8-5B4B-8464-836F6F99AA32}"/>
              </a:ext>
            </a:extLst>
          </p:cNvPr>
          <p:cNvSpPr>
            <a:spLocks noGrp="1"/>
          </p:cNvSpPr>
          <p:nvPr>
            <p:ph type="title"/>
          </p:nvPr>
        </p:nvSpPr>
        <p:spPr>
          <a:xfrm>
            <a:off x="535020" y="685800"/>
            <a:ext cx="2780271" cy="5105400"/>
          </a:xfrm>
        </p:spPr>
        <p:txBody>
          <a:bodyPr>
            <a:normAutofit/>
          </a:bodyPr>
          <a:lstStyle/>
          <a:p>
            <a:r>
              <a:rPr lang="en-US" sz="4000">
                <a:solidFill>
                  <a:srgbClr val="FFFFFF"/>
                </a:solidFill>
                <a:latin typeface="Times New Roman" panose="02020603050405020304" pitchFamily="18" charset="0"/>
                <a:cs typeface="Times New Roman" panose="02020603050405020304" pitchFamily="18" charset="0"/>
              </a:rPr>
              <a:t>Contents</a:t>
            </a:r>
          </a:p>
        </p:txBody>
      </p:sp>
      <p:graphicFrame>
        <p:nvGraphicFramePr>
          <p:cNvPr id="5" name="Content Placeholder 2">
            <a:extLst>
              <a:ext uri="{FF2B5EF4-FFF2-40B4-BE49-F238E27FC236}">
                <a16:creationId xmlns:a16="http://schemas.microsoft.com/office/drawing/2014/main" id="{A4DB7F5B-10AE-4FBC-A470-7DFB586B2950}"/>
              </a:ext>
            </a:extLst>
          </p:cNvPr>
          <p:cNvGraphicFramePr>
            <a:graphicFrameLocks noGrp="1"/>
          </p:cNvGraphicFramePr>
          <p:nvPr>
            <p:ph idx="1"/>
            <p:extLst>
              <p:ext uri="{D42A27DB-BD31-4B8C-83A1-F6EECF244321}">
                <p14:modId xmlns:p14="http://schemas.microsoft.com/office/powerpoint/2010/main" val="3459227848"/>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Recorded Sound">
            <a:hlinkClick r:id="" action="ppaction://media"/>
            <a:extLst>
              <a:ext uri="{FF2B5EF4-FFF2-40B4-BE49-F238E27FC236}">
                <a16:creationId xmlns:a16="http://schemas.microsoft.com/office/drawing/2014/main" id="{5DDACE36-904B-D84B-8298-ED852A03731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6739828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12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39942C6-C85F-CA4D-8C22-8798FB2E3321}"/>
              </a:ext>
            </a:extLst>
          </p:cNvPr>
          <p:cNvSpPr>
            <a:spLocks noGrp="1"/>
          </p:cNvSpPr>
          <p:nvPr>
            <p:ph type="title"/>
          </p:nvPr>
        </p:nvSpPr>
        <p:spPr>
          <a:xfrm>
            <a:off x="863029" y="1012004"/>
            <a:ext cx="3416158" cy="4795408"/>
          </a:xfrm>
        </p:spPr>
        <p:txBody>
          <a:bodyPr>
            <a:normAutofit/>
          </a:bodyPr>
          <a:lstStyle/>
          <a:p>
            <a:r>
              <a:rPr lang="en-US">
                <a:solidFill>
                  <a:srgbClr val="FFFFFF"/>
                </a:solidFill>
                <a:latin typeface="Times New Roman" panose="02020603050405020304" pitchFamily="18" charset="0"/>
                <a:cs typeface="Times New Roman" panose="02020603050405020304" pitchFamily="18" charset="0"/>
              </a:rPr>
              <a:t>Introduction</a:t>
            </a:r>
          </a:p>
        </p:txBody>
      </p:sp>
      <p:graphicFrame>
        <p:nvGraphicFramePr>
          <p:cNvPr id="5" name="Content Placeholder 2">
            <a:extLst>
              <a:ext uri="{FF2B5EF4-FFF2-40B4-BE49-F238E27FC236}">
                <a16:creationId xmlns:a16="http://schemas.microsoft.com/office/drawing/2014/main" id="{2918E917-987E-42F1-A4E2-AA263A03292B}"/>
              </a:ext>
            </a:extLst>
          </p:cNvPr>
          <p:cNvGraphicFramePr>
            <a:graphicFrameLocks noGrp="1"/>
          </p:cNvGraphicFramePr>
          <p:nvPr>
            <p:ph idx="1"/>
            <p:extLst>
              <p:ext uri="{D42A27DB-BD31-4B8C-83A1-F6EECF244321}">
                <p14:modId xmlns:p14="http://schemas.microsoft.com/office/powerpoint/2010/main" val="2359748319"/>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Recorded Sound">
            <a:hlinkClick r:id="" action="ppaction://media"/>
            <a:extLst>
              <a:ext uri="{FF2B5EF4-FFF2-40B4-BE49-F238E27FC236}">
                <a16:creationId xmlns:a16="http://schemas.microsoft.com/office/drawing/2014/main" id="{F27E0611-4728-C647-9BAB-B3D111138262}"/>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69140847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1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63E4B27-AE1C-5248-8CB1-BC45DEC28A8A}"/>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a:solidFill>
                  <a:srgbClr val="FFFFFF"/>
                </a:solidFill>
                <a:latin typeface="+mj-lt"/>
                <a:ea typeface="+mj-ea"/>
                <a:cs typeface="+mj-cs"/>
              </a:rPr>
              <a:t>Dataset</a:t>
            </a: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3">
            <a:extLst>
              <a:ext uri="{FF2B5EF4-FFF2-40B4-BE49-F238E27FC236}">
                <a16:creationId xmlns:a16="http://schemas.microsoft.com/office/drawing/2014/main" id="{61107E02-A84A-F04F-A823-0A396B9A0D37}"/>
              </a:ext>
            </a:extLst>
          </p:cNvPr>
          <p:cNvPicPr>
            <a:picLocks noGrp="1" noChangeAspect="1"/>
          </p:cNvPicPr>
          <p:nvPr>
            <p:ph idx="1"/>
          </p:nvPr>
        </p:nvPicPr>
        <p:blipFill>
          <a:blip r:embed="rId4"/>
          <a:stretch>
            <a:fillRect/>
          </a:stretch>
        </p:blipFill>
        <p:spPr>
          <a:xfrm>
            <a:off x="1392852" y="2239349"/>
            <a:ext cx="9984093" cy="4268200"/>
          </a:xfrm>
          <a:prstGeom prst="rect">
            <a:avLst/>
          </a:prstGeom>
        </p:spPr>
      </p:pic>
      <p:pic>
        <p:nvPicPr>
          <p:cNvPr id="6" name="Recorded Sound">
            <a:hlinkClick r:id="" action="ppaction://media"/>
            <a:extLst>
              <a:ext uri="{FF2B5EF4-FFF2-40B4-BE49-F238E27FC236}">
                <a16:creationId xmlns:a16="http://schemas.microsoft.com/office/drawing/2014/main" id="{757FCA2B-1CAB-CE41-B066-C585EEDCD2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733467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95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2DD2BC0-6F29-4B4F-8D61-2DCF6D2E8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BC0981F-9DB7-2A4B-B72B-3688E2FD49EA}"/>
              </a:ext>
            </a:extLst>
          </p:cNvPr>
          <p:cNvSpPr>
            <a:spLocks noGrp="1"/>
          </p:cNvSpPr>
          <p:nvPr>
            <p:ph type="title"/>
          </p:nvPr>
        </p:nvSpPr>
        <p:spPr>
          <a:xfrm>
            <a:off x="1179226" y="826680"/>
            <a:ext cx="9833548" cy="1325563"/>
          </a:xfrm>
        </p:spPr>
        <p:txBody>
          <a:bodyPr>
            <a:normAutofit/>
          </a:bodyPr>
          <a:lstStyle/>
          <a:p>
            <a:pPr algn="ctr"/>
            <a:r>
              <a:rPr lang="en-US" sz="4000">
                <a:solidFill>
                  <a:srgbClr val="FFFFFF"/>
                </a:solidFill>
                <a:latin typeface="Times New Roman" panose="02020603050405020304" pitchFamily="18" charset="0"/>
                <a:cs typeface="Times New Roman" panose="02020603050405020304" pitchFamily="18" charset="0"/>
              </a:rPr>
              <a:t>Data Preprocessing</a:t>
            </a:r>
          </a:p>
        </p:txBody>
      </p:sp>
      <p:graphicFrame>
        <p:nvGraphicFramePr>
          <p:cNvPr id="5" name="Content Placeholder 2">
            <a:extLst>
              <a:ext uri="{FF2B5EF4-FFF2-40B4-BE49-F238E27FC236}">
                <a16:creationId xmlns:a16="http://schemas.microsoft.com/office/drawing/2014/main" id="{24C3EE25-74F3-499D-AC71-55958A8ED06E}"/>
              </a:ext>
            </a:extLst>
          </p:cNvPr>
          <p:cNvGraphicFramePr>
            <a:graphicFrameLocks noGrp="1"/>
          </p:cNvGraphicFramePr>
          <p:nvPr>
            <p:ph idx="1"/>
            <p:extLst>
              <p:ext uri="{D42A27DB-BD31-4B8C-83A1-F6EECF244321}">
                <p14:modId xmlns:p14="http://schemas.microsoft.com/office/powerpoint/2010/main" val="78206405"/>
              </p:ext>
            </p:extLst>
          </p:nvPr>
        </p:nvGraphicFramePr>
        <p:xfrm>
          <a:off x="1036320" y="2899956"/>
          <a:ext cx="10119360" cy="313136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Recorded Sound">
            <a:hlinkClick r:id="" action="ppaction://media"/>
            <a:extLst>
              <a:ext uri="{FF2B5EF4-FFF2-40B4-BE49-F238E27FC236}">
                <a16:creationId xmlns:a16="http://schemas.microsoft.com/office/drawing/2014/main" id="{EF3D33D8-499F-FF40-B656-70CF802EE745}"/>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8253911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2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A148B0-57E7-4841-9286-CE1D19D69B3A}"/>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dirty="0">
                <a:solidFill>
                  <a:srgbClr val="FFFFFF"/>
                </a:solidFill>
              </a:rPr>
              <a:t>Visualization</a:t>
            </a: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BC45561-DBEB-E547-99CB-6D1912F14E6D}"/>
              </a:ext>
            </a:extLst>
          </p:cNvPr>
          <p:cNvPicPr>
            <a:picLocks noChangeAspect="1"/>
          </p:cNvPicPr>
          <p:nvPr/>
        </p:nvPicPr>
        <p:blipFill>
          <a:blip r:embed="rId5"/>
          <a:stretch>
            <a:fillRect/>
          </a:stretch>
        </p:blipFill>
        <p:spPr>
          <a:xfrm>
            <a:off x="6379758" y="3218514"/>
            <a:ext cx="5455917" cy="2414243"/>
          </a:xfrm>
          <a:prstGeom prst="rect">
            <a:avLst/>
          </a:prstGeom>
        </p:spPr>
      </p:pic>
      <p:cxnSp>
        <p:nvCxnSpPr>
          <p:cNvPr id="14" name="Straight Connector 13">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4" name="Content Placeholder 3">
            <a:extLst>
              <a:ext uri="{FF2B5EF4-FFF2-40B4-BE49-F238E27FC236}">
                <a16:creationId xmlns:a16="http://schemas.microsoft.com/office/drawing/2014/main" id="{A8904640-1DF4-704F-A15C-D8DDA7E711A8}"/>
              </a:ext>
            </a:extLst>
          </p:cNvPr>
          <p:cNvPicPr>
            <a:picLocks noGrp="1" noChangeAspect="1"/>
          </p:cNvPicPr>
          <p:nvPr>
            <p:ph idx="1"/>
          </p:nvPr>
        </p:nvPicPr>
        <p:blipFill>
          <a:blip r:embed="rId6"/>
          <a:stretch>
            <a:fillRect/>
          </a:stretch>
        </p:blipFill>
        <p:spPr>
          <a:xfrm>
            <a:off x="396882" y="3307171"/>
            <a:ext cx="5672158" cy="2325585"/>
          </a:xfrm>
          <a:prstGeom prst="rect">
            <a:avLst/>
          </a:prstGeom>
        </p:spPr>
      </p:pic>
      <p:pic>
        <p:nvPicPr>
          <p:cNvPr id="7" name="Recorded Sound">
            <a:hlinkClick r:id="" action="ppaction://media"/>
            <a:extLst>
              <a:ext uri="{FF2B5EF4-FFF2-40B4-BE49-F238E27FC236}">
                <a16:creationId xmlns:a16="http://schemas.microsoft.com/office/drawing/2014/main" id="{DF33B712-FB82-0340-BDDD-C953148DE38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41938332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89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825BC9-F121-DC4E-A0CD-E38F0DE1C3DD}"/>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latin typeface="Times New Roman" panose="02020603050405020304" pitchFamily="18" charset="0"/>
                <a:cs typeface="Times New Roman" panose="02020603050405020304" pitchFamily="18" charset="0"/>
              </a:rPr>
              <a:t>ARIMA</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35E0236-5455-8B4C-8B2A-896F3637CA97}"/>
              </a:ext>
            </a:extLst>
          </p:cNvPr>
          <p:cNvSpPr>
            <a:spLocks noGrp="1"/>
          </p:cNvSpPr>
          <p:nvPr>
            <p:ph idx="1"/>
          </p:nvPr>
        </p:nvSpPr>
        <p:spPr>
          <a:xfrm>
            <a:off x="4976031" y="963877"/>
            <a:ext cx="6377769" cy="4930246"/>
          </a:xfrm>
        </p:spPr>
        <p:txBody>
          <a:bodyPr anchor="ctr">
            <a:normAutofit/>
          </a:bodyPr>
          <a:lstStyle/>
          <a:p>
            <a:r>
              <a:rPr lang="en-US" sz="2400">
                <a:latin typeface="Times New Roman" panose="02020603050405020304" pitchFamily="18" charset="0"/>
                <a:cs typeface="Times New Roman" panose="02020603050405020304" pitchFamily="18" charset="0"/>
              </a:rPr>
              <a:t>Stands for Autoregressive Integrated Moving Average</a:t>
            </a:r>
          </a:p>
          <a:p>
            <a:r>
              <a:rPr lang="en-US" sz="2400">
                <a:latin typeface="Times New Roman" panose="02020603050405020304" pitchFamily="18" charset="0"/>
                <a:cs typeface="Times New Roman" panose="02020603050405020304" pitchFamily="18" charset="0"/>
              </a:rPr>
              <a:t>Used to fit the time-series data, to understand and to predict the future values.</a:t>
            </a:r>
          </a:p>
          <a:p>
            <a:r>
              <a:rPr lang="en-US" sz="2400">
                <a:latin typeface="Times New Roman" panose="02020603050405020304" pitchFamily="18" charset="0"/>
                <a:cs typeface="Times New Roman" panose="02020603050405020304" pitchFamily="18" charset="0"/>
              </a:rPr>
              <a:t>Can be applied more than once to remove non-stationarity in data.</a:t>
            </a:r>
          </a:p>
          <a:p>
            <a:r>
              <a:rPr lang="en-US" sz="2400">
                <a:latin typeface="Times New Roman" panose="02020603050405020304" pitchFamily="18" charset="0"/>
                <a:cs typeface="Times New Roman" panose="02020603050405020304" pitchFamily="18" charset="0"/>
              </a:rPr>
              <a:t>Model denoted with notation ARIMA(p, d, q).</a:t>
            </a:r>
          </a:p>
          <a:p>
            <a:r>
              <a:rPr lang="en-US" sz="2400">
                <a:latin typeface="Times New Roman" panose="02020603050405020304" pitchFamily="18" charset="0"/>
                <a:cs typeface="Times New Roman" panose="02020603050405020304" pitchFamily="18" charset="0"/>
              </a:rPr>
              <a:t>Parameters stands for seasonality, trend and noise.</a:t>
            </a:r>
          </a:p>
          <a:p>
            <a:r>
              <a:rPr lang="en-US" sz="2400">
                <a:latin typeface="Times New Roman" panose="02020603050405020304" pitchFamily="18" charset="0"/>
                <a:cs typeface="Times New Roman" panose="02020603050405020304" pitchFamily="18" charset="0"/>
              </a:rPr>
              <a:t>Parameters are selected using grid search.</a:t>
            </a:r>
          </a:p>
          <a:p>
            <a:endParaRPr lang="en-US" sz="2400">
              <a:latin typeface="Times New Roman" panose="02020603050405020304" pitchFamily="18" charset="0"/>
              <a:cs typeface="Times New Roman" panose="02020603050405020304" pitchFamily="18" charset="0"/>
            </a:endParaRPr>
          </a:p>
        </p:txBody>
      </p:sp>
      <p:pic>
        <p:nvPicPr>
          <p:cNvPr id="4" name="Recorded Sound">
            <a:hlinkClick r:id="" action="ppaction://media"/>
            <a:extLst>
              <a:ext uri="{FF2B5EF4-FFF2-40B4-BE49-F238E27FC236}">
                <a16:creationId xmlns:a16="http://schemas.microsoft.com/office/drawing/2014/main" id="{8596818A-B530-C14F-B3B6-28D5F683D5A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392128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6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957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A687A07-3D84-F149-9013-B533E656C9E9}"/>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n-US" sz="2600">
                <a:solidFill>
                  <a:srgbClr val="FFFFFF"/>
                </a:solidFill>
              </a:rPr>
              <a:t>Validating Forecasts</a:t>
            </a:r>
          </a:p>
        </p:txBody>
      </p:sp>
      <p:pic>
        <p:nvPicPr>
          <p:cNvPr id="4" name="Picture 3">
            <a:extLst>
              <a:ext uri="{FF2B5EF4-FFF2-40B4-BE49-F238E27FC236}">
                <a16:creationId xmlns:a16="http://schemas.microsoft.com/office/drawing/2014/main" id="{6BBF031E-00EB-E941-A94E-A5C8930F25AF}"/>
              </a:ext>
            </a:extLst>
          </p:cNvPr>
          <p:cNvPicPr>
            <a:picLocks noChangeAspect="1"/>
          </p:cNvPicPr>
          <p:nvPr/>
        </p:nvPicPr>
        <p:blipFill>
          <a:blip r:embed="rId4"/>
          <a:stretch>
            <a:fillRect/>
          </a:stretch>
        </p:blipFill>
        <p:spPr>
          <a:xfrm>
            <a:off x="3809155" y="785813"/>
            <a:ext cx="7805268" cy="3814762"/>
          </a:xfrm>
          <a:prstGeom prst="rect">
            <a:avLst/>
          </a:prstGeom>
        </p:spPr>
      </p:pic>
      <p:sp>
        <p:nvSpPr>
          <p:cNvPr id="3" name="Content Placeholder 2">
            <a:extLst>
              <a:ext uri="{FF2B5EF4-FFF2-40B4-BE49-F238E27FC236}">
                <a16:creationId xmlns:a16="http://schemas.microsoft.com/office/drawing/2014/main" id="{91F99872-B55E-2A45-96BC-F0229F8CDD3A}"/>
              </a:ext>
            </a:extLst>
          </p:cNvPr>
          <p:cNvSpPr>
            <a:spLocks noGrp="1"/>
          </p:cNvSpPr>
          <p:nvPr>
            <p:ph idx="1"/>
          </p:nvPr>
        </p:nvSpPr>
        <p:spPr>
          <a:xfrm>
            <a:off x="4038600" y="4884873"/>
            <a:ext cx="7188199" cy="1292090"/>
          </a:xfrm>
        </p:spPr>
        <p:txBody>
          <a:bodyPr>
            <a:normAutofit/>
          </a:bodyPr>
          <a:lstStyle/>
          <a:p>
            <a:r>
              <a:rPr lang="en-US" sz="1800" dirty="0"/>
              <a:t>Comparing the predicting sales to the real sales.</a:t>
            </a:r>
          </a:p>
          <a:p>
            <a:r>
              <a:rPr lang="en-US" sz="1800" dirty="0"/>
              <a:t>Mean square error and root mean square is calculated.</a:t>
            </a:r>
          </a:p>
          <a:p>
            <a:pPr marL="0" indent="0">
              <a:buNone/>
            </a:pPr>
            <a:endParaRPr lang="en-US" sz="1800" dirty="0"/>
          </a:p>
          <a:p>
            <a:pPr marL="0" indent="0">
              <a:buNone/>
            </a:pPr>
            <a:endParaRPr lang="en-US" sz="1800" dirty="0"/>
          </a:p>
        </p:txBody>
      </p:sp>
      <p:pic>
        <p:nvPicPr>
          <p:cNvPr id="5" name="Recorded Sound">
            <a:hlinkClick r:id="" action="ppaction://media"/>
            <a:extLst>
              <a:ext uri="{FF2B5EF4-FFF2-40B4-BE49-F238E27FC236}">
                <a16:creationId xmlns:a16="http://schemas.microsoft.com/office/drawing/2014/main" id="{9D516638-AB68-2D46-8D1F-5DF3A00BF4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50599722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40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F62ADDA-49E2-6F47-A1CC-96DF5DF6D814}"/>
              </a:ext>
            </a:extLst>
          </p:cNvPr>
          <p:cNvSpPr>
            <a:spLocks noGrp="1"/>
          </p:cNvSpPr>
          <p:nvPr>
            <p:ph type="title"/>
          </p:nvPr>
        </p:nvSpPr>
        <p:spPr>
          <a:xfrm>
            <a:off x="526073" y="466578"/>
            <a:ext cx="11139854" cy="930447"/>
          </a:xfrm>
          <a:prstGeom prst="ellipse">
            <a:avLst/>
          </a:prstGeom>
        </p:spPr>
        <p:txBody>
          <a:bodyPr vert="horz" lIns="91440" tIns="45720" rIns="91440" bIns="45720" rtlCol="0" anchor="b">
            <a:normAutofit/>
          </a:bodyPr>
          <a:lstStyle/>
          <a:p>
            <a:pPr algn="ctr"/>
            <a:r>
              <a:rPr lang="en-US" sz="3800" kern="1200">
                <a:solidFill>
                  <a:srgbClr val="FFFFFF"/>
                </a:solidFill>
                <a:latin typeface="+mj-lt"/>
                <a:ea typeface="+mj-ea"/>
                <a:cs typeface="+mj-cs"/>
              </a:rPr>
              <a:t>Forecast Visuals</a:t>
            </a:r>
          </a:p>
        </p:txBody>
      </p:sp>
      <p:cxnSp>
        <p:nvCxnSpPr>
          <p:cNvPr id="20" name="Straight Connector 19">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3">
            <a:extLst>
              <a:ext uri="{FF2B5EF4-FFF2-40B4-BE49-F238E27FC236}">
                <a16:creationId xmlns:a16="http://schemas.microsoft.com/office/drawing/2014/main" id="{EE87140A-F362-DC48-9583-A7CAD7AE5F65}"/>
              </a:ext>
            </a:extLst>
          </p:cNvPr>
          <p:cNvPicPr>
            <a:picLocks noGrp="1" noChangeAspect="1"/>
          </p:cNvPicPr>
          <p:nvPr>
            <p:ph idx="1"/>
          </p:nvPr>
        </p:nvPicPr>
        <p:blipFill>
          <a:blip r:embed="rId4"/>
          <a:stretch>
            <a:fillRect/>
          </a:stretch>
        </p:blipFill>
        <p:spPr>
          <a:xfrm>
            <a:off x="1968310" y="2509911"/>
            <a:ext cx="8200280" cy="3997637"/>
          </a:xfrm>
          <a:prstGeom prst="rect">
            <a:avLst/>
          </a:prstGeom>
        </p:spPr>
      </p:pic>
      <p:pic>
        <p:nvPicPr>
          <p:cNvPr id="5" name="Recorded Sound">
            <a:hlinkClick r:id="" action="ppaction://media"/>
            <a:extLst>
              <a:ext uri="{FF2B5EF4-FFF2-40B4-BE49-F238E27FC236}">
                <a16:creationId xmlns:a16="http://schemas.microsoft.com/office/drawing/2014/main" id="{E1E633D5-A81F-4041-AFAD-ABC69D0A0C7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743466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53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281</TotalTime>
  <Words>245</Words>
  <Application>Microsoft Macintosh PowerPoint</Application>
  <PresentationFormat>Widescreen</PresentationFormat>
  <Paragraphs>40</Paragraphs>
  <Slides>11</Slides>
  <Notes>2</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Forecast Analysis on Superstore Data</vt:lpstr>
      <vt:lpstr>Contents</vt:lpstr>
      <vt:lpstr>Introduction</vt:lpstr>
      <vt:lpstr>Dataset</vt:lpstr>
      <vt:lpstr>Data Preprocessing</vt:lpstr>
      <vt:lpstr>Visualization</vt:lpstr>
      <vt:lpstr>ARIMA</vt:lpstr>
      <vt:lpstr>Validating Forecasts</vt:lpstr>
      <vt:lpstr>Forecast Visuals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 Analysis on Superstore Data</dc:title>
  <dc:creator>Siva Naga Lakshmi Karamsetty</dc:creator>
  <cp:lastModifiedBy>Siva Naga Lakshmi Karamsetty</cp:lastModifiedBy>
  <cp:revision>13</cp:revision>
  <dcterms:created xsi:type="dcterms:W3CDTF">2018-12-16T08:41:56Z</dcterms:created>
  <dcterms:modified xsi:type="dcterms:W3CDTF">2018-12-16T14:26:06Z</dcterms:modified>
</cp:coreProperties>
</file>